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1.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261" r:id="rId5"/>
    <p:sldId id="284" r:id="rId6"/>
    <p:sldId id="2147374062" r:id="rId7"/>
    <p:sldId id="2147374059" r:id="rId8"/>
    <p:sldId id="2147374063" r:id="rId9"/>
    <p:sldId id="2147374060" r:id="rId10"/>
    <p:sldId id="2147374061" r:id="rId11"/>
    <p:sldId id="2147374065" r:id="rId12"/>
    <p:sldId id="21473740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A6E007-D73B-FC9B-B252-FEDCE7894C55}" name="Kate Aldridge" initials="KA" userId="S::kate.aldridge@ecb.co.uk::daf65738-12e3-40f4-b035-5b7017024cc0" providerId="AD"/>
  <p188:author id="{A9013B2B-7CF3-0528-DA78-0AF0B32F13BF}" name="Edgar Herridge" initials="EH" userId="S::edgar.herridge@ecb.co.uk::69afe1d8-3dd3-4c9d-a235-a9ad9c4813a4" providerId="AD"/>
  <p188:author id="{9821BE41-BB82-0028-7816-9601BB8B260F}" name="Ann Miller" initials="AM" userId="S::ann.miller_hr-inspire.com#ext#@englandcricket.onmicrosoft.com::91b1e027-a5a9-405b-9534-92ffa5cbdfcd" providerId="AD"/>
  <p188:author id="{E3C18746-A308-6989-A495-4FE0823024C2}" name="Esther Odida" initials="EO" userId="S::esther.odida@ecb.co.uk::5f620286-aa32-4ff9-a3bc-0b6ec4bb5b53" providerId="AD"/>
  <p188:author id="{B4233166-A0AF-990A-8E13-DDD41966783E}" name="Jo Pockett (She/Her)" initials="JP(" userId="S::Jo.Pockett@ecb.co.uk::ea31eb0f-99af-4f9f-af42-f4e03aaec865" providerId="AD"/>
  <p188:author id="{C44AF38B-AF74-AE95-5F2F-4C24D9D8C876}" name="Nick Ball (He/Him)" initials="NB(" userId="S::Nick.Ball@ecb.co.uk::6e41b081-dc26-4077-8717-d54fb495311c" providerId="AD"/>
  <p188:author id="{4F7C78C9-73B0-A8C5-354C-3CF38F2D0213}" name="Amber Mullins" initials="AM" userId="Amber Mullins" providerId="None"/>
  <p188:author id="{2DE5E9DA-DE36-9BD6-9CB8-CF4D54E28334}" name="Amber Mullins (She/Her)" initials="AM(" userId="Amber Mullins (She/Her)" providerId="None"/>
  <p188:author id="{0C4C4EEF-2DA2-B139-7594-34DAF621012A}" name="Edgar Herridge" initials="EH" userId="S::Edgar.Herridge@ecb.co.uk::69afe1d8-3dd3-4c9d-a235-a9ad9c4813a4" providerId="AD"/>
  <p188:author id="{E5D8E4FE-DE93-F473-B707-26852338D844}" name="Kate Miller (She/Her)" initials="K(" userId="S::kate.miller@ecb.co.uk::089ee72a-a5ea-442e-a26d-179eda08e43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F3264"/>
    <a:srgbClr val="0FA2B0"/>
    <a:srgbClr val="F2F2F2"/>
    <a:srgbClr val="18183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B0F5AB-D4C0-4A31-AD93-8FCAA4225B2E}" v="2" dt="2024-04-25T13:05:11.0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41"/>
    <p:restoredTop sz="92676"/>
  </p:normalViewPr>
  <p:slideViewPr>
    <p:cSldViewPr snapToGrid="0">
      <p:cViewPr varScale="1">
        <p:scale>
          <a:sx n="119" d="100"/>
          <a:sy n="119" d="100"/>
        </p:scale>
        <p:origin x="7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9170D2-516F-4128-B893-5BCF8FC2ECB5}" type="datetimeFigureOut">
              <a:rPr lang="en-CA" smtClean="0"/>
              <a:t>2024-04-26</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17F72-978D-4978-9300-CD8D81A63B42}" type="slidenum">
              <a:rPr lang="en-CA" smtClean="0"/>
              <a:t>‹#›</a:t>
            </a:fld>
            <a:endParaRPr lang="en-CA" dirty="0"/>
          </a:p>
        </p:txBody>
      </p:sp>
    </p:spTree>
    <p:extLst>
      <p:ext uri="{BB962C8B-B14F-4D97-AF65-F5344CB8AC3E}">
        <p14:creationId xmlns:p14="http://schemas.microsoft.com/office/powerpoint/2010/main" val="2685445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FE5A00-46CB-AA47-A9B5-DF7FF247234B}" type="slidenum">
              <a:rPr lang="en-US" smtClean="0"/>
              <a:t>1</a:t>
            </a:fld>
            <a:endParaRPr lang="en-US" dirty="0"/>
          </a:p>
        </p:txBody>
      </p:sp>
    </p:spTree>
    <p:extLst>
      <p:ext uri="{BB962C8B-B14F-4D97-AF65-F5344CB8AC3E}">
        <p14:creationId xmlns:p14="http://schemas.microsoft.com/office/powerpoint/2010/main" val="3671169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p:txBody>
      </p:sp>
      <p:sp>
        <p:nvSpPr>
          <p:cNvPr id="4" name="Slide Number Placeholder 3"/>
          <p:cNvSpPr>
            <a:spLocks noGrp="1"/>
          </p:cNvSpPr>
          <p:nvPr>
            <p:ph type="sldNum" sz="quarter" idx="5"/>
          </p:nvPr>
        </p:nvSpPr>
        <p:spPr/>
        <p:txBody>
          <a:bodyPr/>
          <a:lstStyle/>
          <a:p>
            <a:fld id="{2AFE5A00-46CB-AA47-A9B5-DF7FF247234B}" type="slidenum">
              <a:rPr lang="en-US" smtClean="0"/>
              <a:t>2</a:t>
            </a:fld>
            <a:endParaRPr lang="en-US" dirty="0"/>
          </a:p>
        </p:txBody>
      </p:sp>
    </p:spTree>
    <p:extLst>
      <p:ext uri="{BB962C8B-B14F-4D97-AF65-F5344CB8AC3E}">
        <p14:creationId xmlns:p14="http://schemas.microsoft.com/office/powerpoint/2010/main" val="179465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p:txBody>
      </p:sp>
      <p:sp>
        <p:nvSpPr>
          <p:cNvPr id="4" name="Slide Number Placeholder 3"/>
          <p:cNvSpPr>
            <a:spLocks noGrp="1"/>
          </p:cNvSpPr>
          <p:nvPr>
            <p:ph type="sldNum" sz="quarter" idx="5"/>
          </p:nvPr>
        </p:nvSpPr>
        <p:spPr/>
        <p:txBody>
          <a:bodyPr/>
          <a:lstStyle/>
          <a:p>
            <a:fld id="{2AFE5A00-46CB-AA47-A9B5-DF7FF247234B}" type="slidenum">
              <a:rPr lang="en-US" smtClean="0"/>
              <a:t>3</a:t>
            </a:fld>
            <a:endParaRPr lang="en-US" dirty="0"/>
          </a:p>
        </p:txBody>
      </p:sp>
    </p:spTree>
    <p:extLst>
      <p:ext uri="{BB962C8B-B14F-4D97-AF65-F5344CB8AC3E}">
        <p14:creationId xmlns:p14="http://schemas.microsoft.com/office/powerpoint/2010/main" val="829225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FE5A00-46CB-AA47-A9B5-DF7FF247234B}" type="slidenum">
              <a:rPr lang="en-US" smtClean="0"/>
              <a:t>4</a:t>
            </a:fld>
            <a:endParaRPr lang="en-US" dirty="0"/>
          </a:p>
        </p:txBody>
      </p:sp>
    </p:spTree>
    <p:extLst>
      <p:ext uri="{BB962C8B-B14F-4D97-AF65-F5344CB8AC3E}">
        <p14:creationId xmlns:p14="http://schemas.microsoft.com/office/powerpoint/2010/main" val="4160423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p:txBody>
      </p:sp>
      <p:sp>
        <p:nvSpPr>
          <p:cNvPr id="4" name="Slide Number Placeholder 3"/>
          <p:cNvSpPr>
            <a:spLocks noGrp="1"/>
          </p:cNvSpPr>
          <p:nvPr>
            <p:ph type="sldNum" sz="quarter" idx="5"/>
          </p:nvPr>
        </p:nvSpPr>
        <p:spPr/>
        <p:txBody>
          <a:bodyPr/>
          <a:lstStyle/>
          <a:p>
            <a:fld id="{2AFE5A00-46CB-AA47-A9B5-DF7FF247234B}" type="slidenum">
              <a:rPr lang="en-US" smtClean="0"/>
              <a:t>5</a:t>
            </a:fld>
            <a:endParaRPr lang="en-US" dirty="0"/>
          </a:p>
        </p:txBody>
      </p:sp>
    </p:spTree>
    <p:extLst>
      <p:ext uri="{BB962C8B-B14F-4D97-AF65-F5344CB8AC3E}">
        <p14:creationId xmlns:p14="http://schemas.microsoft.com/office/powerpoint/2010/main" val="3976179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FE5A00-46CB-AA47-A9B5-DF7FF247234B}" type="slidenum">
              <a:rPr lang="en-US" smtClean="0"/>
              <a:t>6</a:t>
            </a:fld>
            <a:endParaRPr lang="en-US" dirty="0"/>
          </a:p>
        </p:txBody>
      </p:sp>
    </p:spTree>
    <p:extLst>
      <p:ext uri="{BB962C8B-B14F-4D97-AF65-F5344CB8AC3E}">
        <p14:creationId xmlns:p14="http://schemas.microsoft.com/office/powerpoint/2010/main" val="166540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FE5A00-46CB-AA47-A9B5-DF7FF247234B}" type="slidenum">
              <a:rPr lang="en-US" smtClean="0"/>
              <a:t>7</a:t>
            </a:fld>
            <a:endParaRPr lang="en-US" dirty="0"/>
          </a:p>
        </p:txBody>
      </p:sp>
    </p:spTree>
    <p:extLst>
      <p:ext uri="{BB962C8B-B14F-4D97-AF65-F5344CB8AC3E}">
        <p14:creationId xmlns:p14="http://schemas.microsoft.com/office/powerpoint/2010/main" val="3954606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p:txBody>
      </p:sp>
      <p:sp>
        <p:nvSpPr>
          <p:cNvPr id="4" name="Slide Number Placeholder 3"/>
          <p:cNvSpPr>
            <a:spLocks noGrp="1"/>
          </p:cNvSpPr>
          <p:nvPr>
            <p:ph type="sldNum" sz="quarter" idx="5"/>
          </p:nvPr>
        </p:nvSpPr>
        <p:spPr/>
        <p:txBody>
          <a:bodyPr/>
          <a:lstStyle/>
          <a:p>
            <a:fld id="{2AFE5A00-46CB-AA47-A9B5-DF7FF247234B}" type="slidenum">
              <a:rPr lang="en-US" smtClean="0"/>
              <a:t>8</a:t>
            </a:fld>
            <a:endParaRPr lang="en-US" dirty="0"/>
          </a:p>
        </p:txBody>
      </p:sp>
    </p:spTree>
    <p:extLst>
      <p:ext uri="{BB962C8B-B14F-4D97-AF65-F5344CB8AC3E}">
        <p14:creationId xmlns:p14="http://schemas.microsoft.com/office/powerpoint/2010/main" val="1574363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FE5A00-46CB-AA47-A9B5-DF7FF247234B}" type="slidenum">
              <a:rPr lang="en-US" smtClean="0"/>
              <a:t>9</a:t>
            </a:fld>
            <a:endParaRPr lang="en-US" dirty="0"/>
          </a:p>
        </p:txBody>
      </p:sp>
    </p:spTree>
    <p:extLst>
      <p:ext uri="{BB962C8B-B14F-4D97-AF65-F5344CB8AC3E}">
        <p14:creationId xmlns:p14="http://schemas.microsoft.com/office/powerpoint/2010/main" val="275930314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20.svg"/><Relationship Id="rId7"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1.sv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0.svg"/><Relationship Id="rId7" Type="http://schemas.openxmlformats.org/officeDocument/2006/relationships/image" Target="../media/image16.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F55EEE5-7CC9-4A6D-BB09-C78F4DDCA9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773" t="197" r="10407" b="-197"/>
          <a:stretch/>
        </p:blipFill>
        <p:spPr>
          <a:xfrm>
            <a:off x="4598986" y="6770"/>
            <a:ext cx="7593013" cy="6858000"/>
          </a:xfrm>
          <a:prstGeom prst="rect">
            <a:avLst/>
          </a:prstGeom>
        </p:spPr>
      </p:pic>
      <p:sp>
        <p:nvSpPr>
          <p:cNvPr id="115" name="Rectangle 114">
            <a:extLst>
              <a:ext uri="{FF2B5EF4-FFF2-40B4-BE49-F238E27FC236}">
                <a16:creationId xmlns:a16="http://schemas.microsoft.com/office/drawing/2014/main" id="{F11F14D1-FEE3-4D03-AB96-02C05146B16E}"/>
              </a:ext>
            </a:extLst>
          </p:cNvPr>
          <p:cNvSpPr/>
          <p:nvPr userDrawn="1"/>
        </p:nvSpPr>
        <p:spPr>
          <a:xfrm>
            <a:off x="4599516" y="4044815"/>
            <a:ext cx="7592484" cy="2385013"/>
          </a:xfrm>
          <a:prstGeom prst="rect">
            <a:avLst/>
          </a:prstGeom>
          <a:solidFill>
            <a:srgbClr val="4D918E">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9" name="Picture 118">
            <a:extLst>
              <a:ext uri="{FF2B5EF4-FFF2-40B4-BE49-F238E27FC236}">
                <a16:creationId xmlns:a16="http://schemas.microsoft.com/office/drawing/2014/main" id="{75B4ADAC-76CF-488E-8614-1EB4EEAC912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573699" y="4342233"/>
            <a:ext cx="3603346" cy="826245"/>
          </a:xfrm>
          <a:prstGeom prst="rect">
            <a:avLst/>
          </a:prstGeom>
        </p:spPr>
      </p:pic>
      <p:pic>
        <p:nvPicPr>
          <p:cNvPr id="122" name="Picture 121">
            <a:extLst>
              <a:ext uri="{FF2B5EF4-FFF2-40B4-BE49-F238E27FC236}">
                <a16:creationId xmlns:a16="http://schemas.microsoft.com/office/drawing/2014/main" id="{94CF1A13-9717-480C-9D48-E01D8CC9A449}"/>
              </a:ext>
            </a:extLst>
          </p:cNvPr>
          <p:cNvPicPr>
            <a:picLocks/>
          </p:cNvPicPr>
          <p:nvPr userDrawn="1"/>
        </p:nvPicPr>
        <p:blipFill rotWithShape="1">
          <a:blip r:embed="rId4" cstate="hqprint">
            <a:extLst>
              <a:ext uri="{28A0092B-C50C-407E-A947-70E740481C1C}">
                <a14:useLocalDpi xmlns:a14="http://schemas.microsoft.com/office/drawing/2010/main"/>
              </a:ext>
            </a:extLst>
          </a:blip>
          <a:srcRect/>
          <a:stretch/>
        </p:blipFill>
        <p:spPr>
          <a:xfrm>
            <a:off x="-36880" y="4668770"/>
            <a:ext cx="2196000" cy="2196000"/>
          </a:xfrm>
          <a:prstGeom prst="rect">
            <a:avLst/>
          </a:prstGeom>
        </p:spPr>
      </p:pic>
      <p:pic>
        <p:nvPicPr>
          <p:cNvPr id="174" name="Picture 173">
            <a:extLst>
              <a:ext uri="{FF2B5EF4-FFF2-40B4-BE49-F238E27FC236}">
                <a16:creationId xmlns:a16="http://schemas.microsoft.com/office/drawing/2014/main" id="{C9A964F4-163C-4713-A118-EE23A887CD9B}"/>
              </a:ext>
            </a:extLst>
          </p:cNvPr>
          <p:cNvPicPr>
            <a:picLocks/>
          </p:cNvPicPr>
          <p:nvPr userDrawn="1"/>
        </p:nvPicPr>
        <p:blipFill rotWithShape="1">
          <a:blip r:embed="rId5" cstate="hqprint">
            <a:extLst>
              <a:ext uri="{28A0092B-C50C-407E-A947-70E740481C1C}">
                <a14:useLocalDpi xmlns:a14="http://schemas.microsoft.com/office/drawing/2010/main"/>
              </a:ext>
            </a:extLst>
          </a:blip>
          <a:srcRect/>
          <a:stretch/>
        </p:blipFill>
        <p:spPr>
          <a:xfrm>
            <a:off x="2286035" y="4668770"/>
            <a:ext cx="2196000" cy="2196000"/>
          </a:xfrm>
          <a:prstGeom prst="rect">
            <a:avLst/>
          </a:prstGeom>
        </p:spPr>
      </p:pic>
      <p:pic>
        <p:nvPicPr>
          <p:cNvPr id="175" name="Picture 174">
            <a:extLst>
              <a:ext uri="{FF2B5EF4-FFF2-40B4-BE49-F238E27FC236}">
                <a16:creationId xmlns:a16="http://schemas.microsoft.com/office/drawing/2014/main" id="{89EC971C-4438-4DF7-BBF5-917B87313F9A}"/>
              </a:ext>
            </a:extLst>
          </p:cNvPr>
          <p:cNvPicPr>
            <a:picLocks/>
          </p:cNvPicPr>
          <p:nvPr userDrawn="1"/>
        </p:nvPicPr>
        <p:blipFill rotWithShape="1">
          <a:blip r:embed="rId6" cstate="hqprint">
            <a:extLst>
              <a:ext uri="{28A0092B-C50C-407E-A947-70E740481C1C}">
                <a14:useLocalDpi xmlns:a14="http://schemas.microsoft.com/office/drawing/2010/main"/>
              </a:ext>
            </a:extLst>
          </a:blip>
          <a:srcRect/>
          <a:stretch/>
        </p:blipFill>
        <p:spPr>
          <a:xfrm>
            <a:off x="2286035" y="2337770"/>
            <a:ext cx="2196000" cy="2196000"/>
          </a:xfrm>
          <a:prstGeom prst="rect">
            <a:avLst/>
          </a:prstGeom>
        </p:spPr>
      </p:pic>
      <p:pic>
        <p:nvPicPr>
          <p:cNvPr id="218" name="Picture 217">
            <a:extLst>
              <a:ext uri="{FF2B5EF4-FFF2-40B4-BE49-F238E27FC236}">
                <a16:creationId xmlns:a16="http://schemas.microsoft.com/office/drawing/2014/main" id="{9E99BC12-B829-453F-97DB-1BD541F5583D}"/>
              </a:ext>
            </a:extLst>
          </p:cNvPr>
          <p:cNvPicPr>
            <a:picLocks/>
          </p:cNvPicPr>
          <p:nvPr userDrawn="1"/>
        </p:nvPicPr>
        <p:blipFill rotWithShape="1">
          <a:blip r:embed="rId7" cstate="hqprint">
            <a:extLst>
              <a:ext uri="{28A0092B-C50C-407E-A947-70E740481C1C}">
                <a14:useLocalDpi xmlns:a14="http://schemas.microsoft.com/office/drawing/2010/main"/>
              </a:ext>
            </a:extLst>
          </a:blip>
          <a:srcRect/>
          <a:stretch/>
        </p:blipFill>
        <p:spPr>
          <a:xfrm>
            <a:off x="-36880" y="2337770"/>
            <a:ext cx="2196000" cy="2196000"/>
          </a:xfrm>
          <a:prstGeom prst="rect">
            <a:avLst/>
          </a:prstGeom>
        </p:spPr>
      </p:pic>
      <p:sp>
        <p:nvSpPr>
          <p:cNvPr id="6" name="Text Placeholder 5">
            <a:extLst>
              <a:ext uri="{FF2B5EF4-FFF2-40B4-BE49-F238E27FC236}">
                <a16:creationId xmlns:a16="http://schemas.microsoft.com/office/drawing/2014/main" id="{EFC9D929-9B8D-478F-9570-1F6DA5DF9EAD}"/>
              </a:ext>
            </a:extLst>
          </p:cNvPr>
          <p:cNvSpPr>
            <a:spLocks noGrp="1"/>
          </p:cNvSpPr>
          <p:nvPr>
            <p:ph type="body" sz="quarter" idx="10" hasCustomPrompt="1"/>
          </p:nvPr>
        </p:nvSpPr>
        <p:spPr>
          <a:xfrm>
            <a:off x="4598988" y="5384800"/>
            <a:ext cx="7593012" cy="1045028"/>
          </a:xfrm>
        </p:spPr>
        <p:txBody>
          <a:bodyPr>
            <a:noAutofit/>
          </a:bodyPr>
          <a:lstStyle>
            <a:lvl1pPr algn="ctr">
              <a:defRPr sz="2800" b="1">
                <a:solidFill>
                  <a:schemeClr val="bg1"/>
                </a:solidFill>
              </a:defRPr>
            </a:lvl1pPr>
            <a:lvl2pPr algn="ctr">
              <a:defRPr sz="2800" b="1">
                <a:solidFill>
                  <a:schemeClr val="bg1"/>
                </a:solidFill>
              </a:defRPr>
            </a:lvl2pPr>
            <a:lvl3pPr algn="ctr">
              <a:defRPr sz="2800" b="1">
                <a:solidFill>
                  <a:schemeClr val="bg1"/>
                </a:solidFill>
              </a:defRPr>
            </a:lvl3pPr>
            <a:lvl4pPr algn="ctr">
              <a:defRPr sz="2800" b="1">
                <a:solidFill>
                  <a:schemeClr val="bg1"/>
                </a:solidFill>
              </a:defRPr>
            </a:lvl4pPr>
            <a:lvl5pPr algn="ctr">
              <a:defRPr sz="2800" b="1">
                <a:solidFill>
                  <a:schemeClr val="bg1"/>
                </a:solidFill>
              </a:defRPr>
            </a:lvl5pPr>
          </a:lstStyle>
          <a:p>
            <a:pPr lvl="0"/>
            <a:r>
              <a:rPr lang="en-US"/>
              <a:t>Presentation Title</a:t>
            </a:r>
          </a:p>
          <a:p>
            <a:pPr lvl="0"/>
            <a:r>
              <a:rPr lang="en-US"/>
              <a:t>Date</a:t>
            </a:r>
          </a:p>
        </p:txBody>
      </p:sp>
      <p:pic>
        <p:nvPicPr>
          <p:cNvPr id="5" name="Picture 4" descr="A person holding a baseball glove&#10;&#10;Description automatically generated">
            <a:extLst>
              <a:ext uri="{FF2B5EF4-FFF2-40B4-BE49-F238E27FC236}">
                <a16:creationId xmlns:a16="http://schemas.microsoft.com/office/drawing/2014/main" id="{C530D30D-BBA0-4C3E-B5DD-B017826C487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028" t="37066" r="22680" b="6902"/>
          <a:stretch/>
        </p:blipFill>
        <p:spPr>
          <a:xfrm>
            <a:off x="0" y="-5331"/>
            <a:ext cx="4482035" cy="2194561"/>
          </a:xfrm>
          <a:prstGeom prst="rect">
            <a:avLst/>
          </a:prstGeom>
        </p:spPr>
      </p:pic>
    </p:spTree>
    <p:extLst>
      <p:ext uri="{BB962C8B-B14F-4D97-AF65-F5344CB8AC3E}">
        <p14:creationId xmlns:p14="http://schemas.microsoft.com/office/powerpoint/2010/main" val="3265858310"/>
      </p:ext>
    </p:extLst>
  </p:cSld>
  <p:clrMapOvr>
    <a:masterClrMapping/>
  </p:clrMapOvr>
  <p:extLst>
    <p:ext uri="{DCECCB84-F9BA-43D5-87BE-67443E8EF086}">
      <p15:sldGuideLst xmlns:p15="http://schemas.microsoft.com/office/powerpoint/2012/main">
        <p15:guide id="1" pos="3863">
          <p15:clr>
            <a:srgbClr val="FBAE40"/>
          </p15:clr>
        </p15:guide>
        <p15:guide id="2" orient="horz" pos="108">
          <p15:clr>
            <a:srgbClr val="FBAE40"/>
          </p15:clr>
        </p15:guide>
        <p15:guide id="5" orient="horz" pos="2629">
          <p15:clr>
            <a:srgbClr val="FBAE40"/>
          </p15:clr>
        </p15:guide>
        <p15:guide id="6" orient="horz" pos="2766">
          <p15:clr>
            <a:srgbClr val="FBAE40"/>
          </p15:clr>
        </p15:guide>
        <p15:guide id="8" pos="211">
          <p15:clr>
            <a:srgbClr val="FBAE40"/>
          </p15:clr>
        </p15:guide>
        <p15:guide id="10" pos="7469">
          <p15:clr>
            <a:srgbClr val="FBAE40"/>
          </p15:clr>
        </p15:guide>
        <p15:guide id="11" orient="horz" pos="4201">
          <p15:clr>
            <a:srgbClr val="FBAE40"/>
          </p15:clr>
        </p15:guide>
        <p15:guide id="12" orient="horz" pos="2999">
          <p15:clr>
            <a:srgbClr val="FBAE40"/>
          </p15:clr>
        </p15:guide>
        <p15:guide id="13" orient="horz" pos="30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CF0E4DF-D64E-4249-8E67-B05B24BCF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2363" y="0"/>
            <a:ext cx="3324225" cy="657225"/>
          </a:xfrm>
          <a:prstGeom prst="rect">
            <a:avLst/>
          </a:prstGeom>
        </p:spPr>
      </p:pic>
      <p:sp>
        <p:nvSpPr>
          <p:cNvPr id="20" name="Text Placeholder 8">
            <a:extLst>
              <a:ext uri="{FF2B5EF4-FFF2-40B4-BE49-F238E27FC236}">
                <a16:creationId xmlns:a16="http://schemas.microsoft.com/office/drawing/2014/main" id="{E2088458-6804-4B0D-B730-18581B44597D}"/>
              </a:ext>
            </a:extLst>
          </p:cNvPr>
          <p:cNvSpPr>
            <a:spLocks noGrp="1"/>
          </p:cNvSpPr>
          <p:nvPr>
            <p:ph type="body" sz="quarter" idx="16"/>
          </p:nvPr>
        </p:nvSpPr>
        <p:spPr>
          <a:xfrm>
            <a:off x="6836770" y="1778998"/>
            <a:ext cx="4448175" cy="433387"/>
          </a:xfrm>
        </p:spPr>
        <p:txBody>
          <a:bodyPr lIns="0" tIns="0" rIns="0" bIns="0">
            <a:normAutofit/>
          </a:bodyPr>
          <a:lstStyle>
            <a:lvl1pPr>
              <a:defRPr sz="1800" b="1">
                <a:solidFill>
                  <a:srgbClr val="E8425C"/>
                </a:solidFill>
              </a:defRPr>
            </a:lvl1pPr>
          </a:lstStyle>
          <a:p>
            <a:pPr lvl="0"/>
            <a:r>
              <a:rPr lang="en-US"/>
              <a:t>Edit Master text styles</a:t>
            </a:r>
          </a:p>
        </p:txBody>
      </p:sp>
      <p:pic>
        <p:nvPicPr>
          <p:cNvPr id="21" name="Picture 20">
            <a:extLst>
              <a:ext uri="{FF2B5EF4-FFF2-40B4-BE49-F238E27FC236}">
                <a16:creationId xmlns:a16="http://schemas.microsoft.com/office/drawing/2014/main" id="{4749010D-C84A-4027-8B40-693FF2D8B5C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2029824" y="3848100"/>
            <a:ext cx="172330" cy="2326457"/>
          </a:xfrm>
          <a:prstGeom prst="rect">
            <a:avLst/>
          </a:prstGeom>
        </p:spPr>
      </p:pic>
      <p:sp>
        <p:nvSpPr>
          <p:cNvPr id="14" name="Freeform: Shape 13">
            <a:extLst>
              <a:ext uri="{FF2B5EF4-FFF2-40B4-BE49-F238E27FC236}">
                <a16:creationId xmlns:a16="http://schemas.microsoft.com/office/drawing/2014/main" id="{4439D782-2D06-4569-BA33-65D03ADA6815}"/>
              </a:ext>
            </a:extLst>
          </p:cNvPr>
          <p:cNvSpPr/>
          <p:nvPr userDrawn="1"/>
        </p:nvSpPr>
        <p:spPr>
          <a:xfrm>
            <a:off x="-24606" y="401497"/>
            <a:ext cx="1514475" cy="866775"/>
          </a:xfrm>
          <a:custGeom>
            <a:avLst/>
            <a:gdLst>
              <a:gd name="connsiteX0" fmla="*/ 7144 w 1514475"/>
              <a:gd name="connsiteY0" fmla="*/ 7144 h 866775"/>
              <a:gd name="connsiteX1" fmla="*/ 1512094 w 1514475"/>
              <a:gd name="connsiteY1" fmla="*/ 7144 h 866775"/>
              <a:gd name="connsiteX2" fmla="*/ 1512094 w 1514475"/>
              <a:gd name="connsiteY2" fmla="*/ 859631 h 866775"/>
              <a:gd name="connsiteX3" fmla="*/ 7144 w 1514475"/>
              <a:gd name="connsiteY3" fmla="*/ 859631 h 866775"/>
            </a:gdLst>
            <a:ahLst/>
            <a:cxnLst>
              <a:cxn ang="0">
                <a:pos x="connsiteX0" y="connsiteY0"/>
              </a:cxn>
              <a:cxn ang="0">
                <a:pos x="connsiteX1" y="connsiteY1"/>
              </a:cxn>
              <a:cxn ang="0">
                <a:pos x="connsiteX2" y="connsiteY2"/>
              </a:cxn>
              <a:cxn ang="0">
                <a:pos x="connsiteX3" y="connsiteY3"/>
              </a:cxn>
            </a:cxnLst>
            <a:rect l="l" t="t" r="r" b="b"/>
            <a:pathLst>
              <a:path w="1514475" h="866775">
                <a:moveTo>
                  <a:pt x="7144" y="7144"/>
                </a:moveTo>
                <a:lnTo>
                  <a:pt x="1512094" y="7144"/>
                </a:lnTo>
                <a:lnTo>
                  <a:pt x="1512094" y="859631"/>
                </a:lnTo>
                <a:lnTo>
                  <a:pt x="7144" y="859631"/>
                </a:lnTo>
                <a:close/>
              </a:path>
            </a:pathLst>
          </a:custGeom>
          <a:solidFill>
            <a:srgbClr val="E8425C"/>
          </a:solidFill>
          <a:ln w="9525" cap="flat">
            <a:noFill/>
            <a:prstDash val="solid"/>
            <a:miter/>
          </a:ln>
        </p:spPr>
        <p:txBody>
          <a:bodyPr rtlCol="0" anchor="ctr"/>
          <a:lstStyle/>
          <a:p>
            <a:endParaRPr lang="en-GB" dirty="0"/>
          </a:p>
        </p:txBody>
      </p:sp>
      <p:sp>
        <p:nvSpPr>
          <p:cNvPr id="16" name="Text Placeholder 5">
            <a:extLst>
              <a:ext uri="{FF2B5EF4-FFF2-40B4-BE49-F238E27FC236}">
                <a16:creationId xmlns:a16="http://schemas.microsoft.com/office/drawing/2014/main" id="{CF6844C3-9136-4D7B-81A6-60E2304ABAD9}"/>
              </a:ext>
            </a:extLst>
          </p:cNvPr>
          <p:cNvSpPr>
            <a:spLocks noGrp="1"/>
          </p:cNvSpPr>
          <p:nvPr>
            <p:ph type="body" sz="quarter" idx="12" hasCustomPrompt="1"/>
          </p:nvPr>
        </p:nvSpPr>
        <p:spPr>
          <a:xfrm>
            <a:off x="1487488" y="400999"/>
            <a:ext cx="3391822" cy="450000"/>
          </a:xfrm>
          <a:solidFill>
            <a:srgbClr val="E8E6E8"/>
          </a:solidFill>
        </p:spPr>
        <p:txBody>
          <a:bodyPr wrap="none" lIns="180000" tIns="43200" rIns="360000" bIns="43200" anchor="ctr">
            <a:spAutoFit/>
          </a:bodyPr>
          <a:lstStyle>
            <a:lvl1pPr>
              <a:defRPr sz="2400" b="1"/>
            </a:lvl1pPr>
          </a:lstStyle>
          <a:p>
            <a:pPr lvl="0"/>
            <a:r>
              <a:rPr lang="en-US"/>
              <a:t>PAGE TITLE IPSUM</a:t>
            </a:r>
          </a:p>
        </p:txBody>
      </p:sp>
      <p:sp>
        <p:nvSpPr>
          <p:cNvPr id="24" name="Text Placeholder 5">
            <a:extLst>
              <a:ext uri="{FF2B5EF4-FFF2-40B4-BE49-F238E27FC236}">
                <a16:creationId xmlns:a16="http://schemas.microsoft.com/office/drawing/2014/main" id="{0061DE3D-D66B-4B29-B306-55F4AD75FD07}"/>
              </a:ext>
            </a:extLst>
          </p:cNvPr>
          <p:cNvSpPr>
            <a:spLocks noGrp="1"/>
          </p:cNvSpPr>
          <p:nvPr>
            <p:ph type="body" sz="quarter" idx="13" hasCustomPrompt="1"/>
          </p:nvPr>
        </p:nvSpPr>
        <p:spPr>
          <a:xfrm>
            <a:off x="1487488" y="834614"/>
            <a:ext cx="1951941" cy="419642"/>
          </a:xfrm>
          <a:solidFill>
            <a:srgbClr val="E8E6E8"/>
          </a:solidFill>
        </p:spPr>
        <p:txBody>
          <a:bodyPr wrap="none" lIns="180000" tIns="43200" rIns="360000" bIns="43200" anchor="ctr">
            <a:spAutoFit/>
          </a:bodyPr>
          <a:lstStyle>
            <a:lvl1pPr>
              <a:defRPr sz="2400" b="1">
                <a:solidFill>
                  <a:schemeClr val="bg2"/>
                </a:solidFill>
              </a:defRPr>
            </a:lvl1pPr>
          </a:lstStyle>
          <a:p>
            <a:pPr lvl="0"/>
            <a:r>
              <a:rPr lang="en-US"/>
              <a:t>OLUPTAT</a:t>
            </a:r>
          </a:p>
        </p:txBody>
      </p:sp>
      <p:pic>
        <p:nvPicPr>
          <p:cNvPr id="11" name="Graphic 10">
            <a:extLst>
              <a:ext uri="{FF2B5EF4-FFF2-40B4-BE49-F238E27FC236}">
                <a16:creationId xmlns:a16="http://schemas.microsoft.com/office/drawing/2014/main" id="{715BFF61-E229-4430-A4C5-4A0806AB842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13942" y="1756903"/>
            <a:ext cx="1980000" cy="1980000"/>
          </a:xfrm>
          <a:prstGeom prst="rect">
            <a:avLst/>
          </a:prstGeom>
        </p:spPr>
      </p:pic>
      <p:pic>
        <p:nvPicPr>
          <p:cNvPr id="13" name="Graphic 12">
            <a:extLst>
              <a:ext uri="{FF2B5EF4-FFF2-40B4-BE49-F238E27FC236}">
                <a16:creationId xmlns:a16="http://schemas.microsoft.com/office/drawing/2014/main" id="{FE768B0B-0063-4452-B24F-CD8670950E2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612974" y="1756903"/>
            <a:ext cx="1980000" cy="1980000"/>
          </a:xfrm>
          <a:prstGeom prst="rect">
            <a:avLst/>
          </a:prstGeom>
        </p:spPr>
      </p:pic>
      <p:pic>
        <p:nvPicPr>
          <p:cNvPr id="18" name="Graphic 17">
            <a:extLst>
              <a:ext uri="{FF2B5EF4-FFF2-40B4-BE49-F238E27FC236}">
                <a16:creationId xmlns:a16="http://schemas.microsoft.com/office/drawing/2014/main" id="{BCCC2AE2-6DAA-4ECB-876B-6D54BD8D7B1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463458" y="3891642"/>
            <a:ext cx="1980000" cy="1980000"/>
          </a:xfrm>
          <a:prstGeom prst="rect">
            <a:avLst/>
          </a:prstGeom>
        </p:spPr>
      </p:pic>
      <p:sp>
        <p:nvSpPr>
          <p:cNvPr id="3" name="Picture Placeholder 2">
            <a:extLst>
              <a:ext uri="{FF2B5EF4-FFF2-40B4-BE49-F238E27FC236}">
                <a16:creationId xmlns:a16="http://schemas.microsoft.com/office/drawing/2014/main" id="{82F6F3D4-B37D-4E4B-9F81-4C78BAD952F3}"/>
              </a:ext>
            </a:extLst>
          </p:cNvPr>
          <p:cNvSpPr>
            <a:spLocks noGrp="1"/>
          </p:cNvSpPr>
          <p:nvPr>
            <p:ph type="pic" sz="quarter" idx="17"/>
          </p:nvPr>
        </p:nvSpPr>
        <p:spPr>
          <a:xfrm>
            <a:off x="2463232" y="1756902"/>
            <a:ext cx="1980000" cy="1980000"/>
          </a:xfrm>
          <a:pattFill prst="pct10">
            <a:fgClr>
              <a:srgbClr val="E8425C"/>
            </a:fgClr>
            <a:bgClr>
              <a:srgbClr val="191933"/>
            </a:bgClr>
          </a:pattFill>
        </p:spPr>
        <p:txBody>
          <a:bodyPr/>
          <a:lstStyle/>
          <a:p>
            <a:endParaRPr lang="en-GB" dirty="0"/>
          </a:p>
        </p:txBody>
      </p:sp>
      <p:sp>
        <p:nvSpPr>
          <p:cNvPr id="22" name="Picture Placeholder 2">
            <a:extLst>
              <a:ext uri="{FF2B5EF4-FFF2-40B4-BE49-F238E27FC236}">
                <a16:creationId xmlns:a16="http://schemas.microsoft.com/office/drawing/2014/main" id="{9370F7B0-574D-467F-8218-A536659F41F4}"/>
              </a:ext>
            </a:extLst>
          </p:cNvPr>
          <p:cNvSpPr>
            <a:spLocks noGrp="1"/>
          </p:cNvSpPr>
          <p:nvPr>
            <p:ph type="pic" sz="quarter" idx="18"/>
          </p:nvPr>
        </p:nvSpPr>
        <p:spPr>
          <a:xfrm>
            <a:off x="4612748" y="3891416"/>
            <a:ext cx="1980000" cy="1980000"/>
          </a:xfrm>
          <a:pattFill prst="pct10">
            <a:fgClr>
              <a:srgbClr val="E8425C"/>
            </a:fgClr>
            <a:bgClr>
              <a:srgbClr val="191933"/>
            </a:bgClr>
          </a:pattFill>
        </p:spPr>
        <p:txBody>
          <a:bodyPr/>
          <a:lstStyle/>
          <a:p>
            <a:endParaRPr lang="en-GB" dirty="0"/>
          </a:p>
        </p:txBody>
      </p:sp>
      <p:sp>
        <p:nvSpPr>
          <p:cNvPr id="23" name="Picture Placeholder 2">
            <a:extLst>
              <a:ext uri="{FF2B5EF4-FFF2-40B4-BE49-F238E27FC236}">
                <a16:creationId xmlns:a16="http://schemas.microsoft.com/office/drawing/2014/main" id="{8C6F53B3-7BAE-469E-AD06-1CD6DE4462BA}"/>
              </a:ext>
            </a:extLst>
          </p:cNvPr>
          <p:cNvSpPr>
            <a:spLocks noGrp="1"/>
          </p:cNvSpPr>
          <p:nvPr>
            <p:ph type="pic" sz="quarter" idx="19"/>
          </p:nvPr>
        </p:nvSpPr>
        <p:spPr>
          <a:xfrm>
            <a:off x="313941" y="3891416"/>
            <a:ext cx="1980000" cy="1980000"/>
          </a:xfrm>
          <a:pattFill prst="pct10">
            <a:fgClr>
              <a:srgbClr val="E8425C"/>
            </a:fgClr>
            <a:bgClr>
              <a:srgbClr val="191933"/>
            </a:bgClr>
          </a:pattFill>
        </p:spPr>
        <p:txBody>
          <a:bodyPr/>
          <a:lstStyle/>
          <a:p>
            <a:endParaRPr lang="en-GB" dirty="0"/>
          </a:p>
        </p:txBody>
      </p:sp>
      <p:sp>
        <p:nvSpPr>
          <p:cNvPr id="15" name="Text Placeholder 8">
            <a:extLst>
              <a:ext uri="{FF2B5EF4-FFF2-40B4-BE49-F238E27FC236}">
                <a16:creationId xmlns:a16="http://schemas.microsoft.com/office/drawing/2014/main" id="{2ECF4BE6-C7E6-4703-AC66-CDFA42315C10}"/>
              </a:ext>
            </a:extLst>
          </p:cNvPr>
          <p:cNvSpPr>
            <a:spLocks noGrp="1"/>
          </p:cNvSpPr>
          <p:nvPr>
            <p:ph type="body" sz="quarter" idx="14"/>
          </p:nvPr>
        </p:nvSpPr>
        <p:spPr>
          <a:xfrm>
            <a:off x="6836770" y="2484715"/>
            <a:ext cx="4448175" cy="3098800"/>
          </a:xfrm>
        </p:spPr>
        <p:txBody>
          <a:bodyPr lIns="0" tIns="0" rIns="0" bIns="0">
            <a:normAutofit/>
          </a:bodyPr>
          <a:lstStyle>
            <a:lvl1pPr marL="285750" indent="-285750">
              <a:buFont typeface="Arial" panose="020B0604020202020204" pitchFamily="34" charset="0"/>
              <a:buChar char="•"/>
              <a:defRPr sz="1800">
                <a:solidFill>
                  <a:schemeClr val="tx1">
                    <a:lumMod val="75000"/>
                    <a:lumOff val="25000"/>
                  </a:schemeClr>
                </a:solidFill>
              </a:defRPr>
            </a:lvl1pPr>
            <a:lvl2pPr marL="742950" indent="-285750">
              <a:buFont typeface="Arial" panose="020B0604020202020204" pitchFamily="34" charset="0"/>
              <a:buChar char="-"/>
              <a:defRPr sz="1600">
                <a:solidFill>
                  <a:schemeClr val="tx1">
                    <a:lumMod val="75000"/>
                    <a:lumOff val="25000"/>
                  </a:schemeClr>
                </a:solidFill>
              </a:defRPr>
            </a:lvl2pPr>
            <a:lvl3pPr marL="1200150" indent="-285750">
              <a:buFont typeface="Arial" panose="020B0604020202020204" pitchFamily="34" charset="0"/>
              <a:buChar char="-"/>
              <a:defRPr sz="1600">
                <a:solidFill>
                  <a:schemeClr val="tx1">
                    <a:lumMod val="75000"/>
                    <a:lumOff val="25000"/>
                  </a:schemeClr>
                </a:solidFill>
              </a:defRPr>
            </a:lvl3pPr>
            <a:lvl4pPr marL="1657350" indent="-285750">
              <a:buFont typeface="Arial" panose="020B0604020202020204" pitchFamily="34" charset="0"/>
              <a:buChar char="-"/>
              <a:defRPr sz="1600">
                <a:solidFill>
                  <a:schemeClr val="tx1">
                    <a:lumMod val="75000"/>
                    <a:lumOff val="25000"/>
                  </a:schemeClr>
                </a:solidFill>
              </a:defRPr>
            </a:lvl4pPr>
            <a:lvl5pPr marL="2114550" indent="-285750">
              <a:buFont typeface="Arial" panose="020B0604020202020204" pitchFamily="34" charset="0"/>
              <a:buChar char="-"/>
              <a:defRPr sz="1600">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3616525"/>
      </p:ext>
    </p:extLst>
  </p:cSld>
  <p:clrMapOvr>
    <a:masterClrMapping/>
  </p:clrMapOvr>
  <p:extLst>
    <p:ext uri="{DCECCB84-F9BA-43D5-87BE-67443E8EF086}">
      <p15:sldGuideLst xmlns:p15="http://schemas.microsoft.com/office/powerpoint/2012/main">
        <p15:guide id="1" pos="3840">
          <p15:clr>
            <a:srgbClr val="FBAE40"/>
          </p15:clr>
        </p15:guide>
        <p15:guide id="2" orient="horz" pos="4065">
          <p15:clr>
            <a:srgbClr val="FBAE40"/>
          </p15:clr>
        </p15:guide>
        <p15:guide id="3" orient="horz" pos="297">
          <p15:clr>
            <a:srgbClr val="FBAE40"/>
          </p15:clr>
        </p15:guide>
        <p15:guide id="4" orient="horz" pos="257">
          <p15:clr>
            <a:srgbClr val="FBAE40"/>
          </p15:clr>
        </p15:guide>
        <p15:guide id="5" orient="horz" pos="595">
          <p15:clr>
            <a:srgbClr val="FBAE40"/>
          </p15:clr>
        </p15:guide>
        <p15:guide id="6" orient="horz" pos="1135">
          <p15:clr>
            <a:srgbClr val="FBAE40"/>
          </p15:clr>
        </p15:guide>
        <p15:guide id="7" orient="horz" pos="4106">
          <p15:clr>
            <a:srgbClr val="FBAE40"/>
          </p15:clr>
        </p15:guide>
        <p15:guide id="8" pos="211">
          <p15:clr>
            <a:srgbClr val="FBAE40"/>
          </p15:clr>
        </p15:guide>
        <p15:guide id="9" pos="937">
          <p15:clr>
            <a:srgbClr val="FBAE40"/>
          </p15:clr>
        </p15:guide>
        <p15:guide id="10" pos="7469">
          <p15:clr>
            <a:srgbClr val="FBAE40"/>
          </p15:clr>
        </p15:guide>
        <p15:guide id="11" pos="103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CF0E4DF-D64E-4249-8E67-B05B24BCF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2363" y="0"/>
            <a:ext cx="3324225" cy="657225"/>
          </a:xfrm>
          <a:prstGeom prst="rect">
            <a:avLst/>
          </a:prstGeom>
        </p:spPr>
      </p:pic>
      <p:sp>
        <p:nvSpPr>
          <p:cNvPr id="9" name="Text Placeholder 8">
            <a:extLst>
              <a:ext uri="{FF2B5EF4-FFF2-40B4-BE49-F238E27FC236}">
                <a16:creationId xmlns:a16="http://schemas.microsoft.com/office/drawing/2014/main" id="{7896CFB5-9BDA-4430-AA86-D0531897DBEB}"/>
              </a:ext>
            </a:extLst>
          </p:cNvPr>
          <p:cNvSpPr>
            <a:spLocks noGrp="1"/>
          </p:cNvSpPr>
          <p:nvPr>
            <p:ph type="body" sz="quarter" idx="14"/>
          </p:nvPr>
        </p:nvSpPr>
        <p:spPr>
          <a:xfrm>
            <a:off x="6836770" y="2484715"/>
            <a:ext cx="4448175" cy="3098800"/>
          </a:xfrm>
        </p:spPr>
        <p:txBody>
          <a:bodyPr lIns="0" tIns="0" rIns="0" bIns="0">
            <a:normAutofit/>
          </a:bodyPr>
          <a:lstStyle>
            <a:lvl1pPr marL="285750" indent="-285750">
              <a:buFont typeface="Arial" panose="020B0604020202020204" pitchFamily="34" charset="0"/>
              <a:buChar char="•"/>
              <a:defRPr sz="1800">
                <a:solidFill>
                  <a:schemeClr val="tx1">
                    <a:lumMod val="75000"/>
                    <a:lumOff val="25000"/>
                  </a:schemeClr>
                </a:solidFill>
              </a:defRPr>
            </a:lvl1pPr>
            <a:lvl2pPr marL="742950" indent="-285750">
              <a:buFont typeface="Arial" panose="020B0604020202020204" pitchFamily="34" charset="0"/>
              <a:buChar char="-"/>
              <a:defRPr sz="1600">
                <a:solidFill>
                  <a:schemeClr val="tx1">
                    <a:lumMod val="75000"/>
                    <a:lumOff val="25000"/>
                  </a:schemeClr>
                </a:solidFill>
              </a:defRPr>
            </a:lvl2pPr>
            <a:lvl3pPr marL="1200150" indent="-285750">
              <a:buFont typeface="Arial" panose="020B0604020202020204" pitchFamily="34" charset="0"/>
              <a:buChar char="-"/>
              <a:defRPr sz="1600">
                <a:solidFill>
                  <a:schemeClr val="tx1">
                    <a:lumMod val="75000"/>
                    <a:lumOff val="25000"/>
                  </a:schemeClr>
                </a:solidFill>
              </a:defRPr>
            </a:lvl3pPr>
            <a:lvl4pPr marL="1657350" indent="-285750">
              <a:buFont typeface="Arial" panose="020B0604020202020204" pitchFamily="34" charset="0"/>
              <a:buChar char="-"/>
              <a:defRPr sz="1600">
                <a:solidFill>
                  <a:schemeClr val="tx1">
                    <a:lumMod val="75000"/>
                    <a:lumOff val="25000"/>
                  </a:schemeClr>
                </a:solidFill>
              </a:defRPr>
            </a:lvl4pPr>
            <a:lvl5pPr marL="2114550" indent="-285750">
              <a:buFont typeface="Arial" panose="020B0604020202020204" pitchFamily="34" charset="0"/>
              <a:buChar char="-"/>
              <a:defRPr sz="1600">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8">
            <a:extLst>
              <a:ext uri="{FF2B5EF4-FFF2-40B4-BE49-F238E27FC236}">
                <a16:creationId xmlns:a16="http://schemas.microsoft.com/office/drawing/2014/main" id="{E2088458-6804-4B0D-B730-18581B44597D}"/>
              </a:ext>
            </a:extLst>
          </p:cNvPr>
          <p:cNvSpPr>
            <a:spLocks noGrp="1"/>
          </p:cNvSpPr>
          <p:nvPr>
            <p:ph type="body" sz="quarter" idx="16"/>
          </p:nvPr>
        </p:nvSpPr>
        <p:spPr>
          <a:xfrm>
            <a:off x="6836770" y="1778998"/>
            <a:ext cx="4448175" cy="433387"/>
          </a:xfrm>
        </p:spPr>
        <p:txBody>
          <a:bodyPr lIns="0" tIns="0" rIns="0" bIns="0">
            <a:normAutofit/>
          </a:bodyPr>
          <a:lstStyle>
            <a:lvl1pPr>
              <a:defRPr sz="1800" b="1">
                <a:solidFill>
                  <a:srgbClr val="83CBCF"/>
                </a:solidFill>
              </a:defRPr>
            </a:lvl1pPr>
          </a:lstStyle>
          <a:p>
            <a:pPr lvl="0"/>
            <a:r>
              <a:rPr lang="en-US"/>
              <a:t>Edit Master text styles</a:t>
            </a:r>
          </a:p>
        </p:txBody>
      </p:sp>
      <p:pic>
        <p:nvPicPr>
          <p:cNvPr id="21" name="Picture 20">
            <a:extLst>
              <a:ext uri="{FF2B5EF4-FFF2-40B4-BE49-F238E27FC236}">
                <a16:creationId xmlns:a16="http://schemas.microsoft.com/office/drawing/2014/main" id="{4749010D-C84A-4027-8B40-693FF2D8B5C3}"/>
              </a:ext>
            </a:extLst>
          </p:cNvPr>
          <p:cNvPicPr>
            <a:picLocks noChangeAspect="1"/>
          </p:cNvPicPr>
          <p:nvPr userDrawn="1"/>
        </p:nvPicPr>
        <p:blipFill rotWithShape="1">
          <a:blip r:embed="rId4" cstate="hqprint">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12029824" y="3848100"/>
            <a:ext cx="172330" cy="2326457"/>
          </a:xfrm>
          <a:prstGeom prst="rect">
            <a:avLst/>
          </a:prstGeom>
        </p:spPr>
      </p:pic>
      <p:sp>
        <p:nvSpPr>
          <p:cNvPr id="14" name="Freeform: Shape 13">
            <a:extLst>
              <a:ext uri="{FF2B5EF4-FFF2-40B4-BE49-F238E27FC236}">
                <a16:creationId xmlns:a16="http://schemas.microsoft.com/office/drawing/2014/main" id="{4439D782-2D06-4569-BA33-65D03ADA6815}"/>
              </a:ext>
            </a:extLst>
          </p:cNvPr>
          <p:cNvSpPr/>
          <p:nvPr userDrawn="1"/>
        </p:nvSpPr>
        <p:spPr>
          <a:xfrm>
            <a:off x="-24606" y="401497"/>
            <a:ext cx="1514475" cy="866775"/>
          </a:xfrm>
          <a:custGeom>
            <a:avLst/>
            <a:gdLst>
              <a:gd name="connsiteX0" fmla="*/ 7144 w 1514475"/>
              <a:gd name="connsiteY0" fmla="*/ 7144 h 866775"/>
              <a:gd name="connsiteX1" fmla="*/ 1512094 w 1514475"/>
              <a:gd name="connsiteY1" fmla="*/ 7144 h 866775"/>
              <a:gd name="connsiteX2" fmla="*/ 1512094 w 1514475"/>
              <a:gd name="connsiteY2" fmla="*/ 859631 h 866775"/>
              <a:gd name="connsiteX3" fmla="*/ 7144 w 1514475"/>
              <a:gd name="connsiteY3" fmla="*/ 859631 h 866775"/>
            </a:gdLst>
            <a:ahLst/>
            <a:cxnLst>
              <a:cxn ang="0">
                <a:pos x="connsiteX0" y="connsiteY0"/>
              </a:cxn>
              <a:cxn ang="0">
                <a:pos x="connsiteX1" y="connsiteY1"/>
              </a:cxn>
              <a:cxn ang="0">
                <a:pos x="connsiteX2" y="connsiteY2"/>
              </a:cxn>
              <a:cxn ang="0">
                <a:pos x="connsiteX3" y="connsiteY3"/>
              </a:cxn>
            </a:cxnLst>
            <a:rect l="l" t="t" r="r" b="b"/>
            <a:pathLst>
              <a:path w="1514475" h="866775">
                <a:moveTo>
                  <a:pt x="7144" y="7144"/>
                </a:moveTo>
                <a:lnTo>
                  <a:pt x="1512094" y="7144"/>
                </a:lnTo>
                <a:lnTo>
                  <a:pt x="1512094" y="859631"/>
                </a:lnTo>
                <a:lnTo>
                  <a:pt x="7144" y="859631"/>
                </a:lnTo>
                <a:close/>
              </a:path>
            </a:pathLst>
          </a:custGeom>
          <a:solidFill>
            <a:srgbClr val="83CBCF"/>
          </a:solidFill>
          <a:ln w="9525" cap="flat">
            <a:noFill/>
            <a:prstDash val="solid"/>
            <a:miter/>
          </a:ln>
        </p:spPr>
        <p:txBody>
          <a:bodyPr rtlCol="0" anchor="ctr"/>
          <a:lstStyle/>
          <a:p>
            <a:endParaRPr lang="en-GB" dirty="0"/>
          </a:p>
        </p:txBody>
      </p:sp>
      <p:sp>
        <p:nvSpPr>
          <p:cNvPr id="16" name="Text Placeholder 5">
            <a:extLst>
              <a:ext uri="{FF2B5EF4-FFF2-40B4-BE49-F238E27FC236}">
                <a16:creationId xmlns:a16="http://schemas.microsoft.com/office/drawing/2014/main" id="{CF6844C3-9136-4D7B-81A6-60E2304ABAD9}"/>
              </a:ext>
            </a:extLst>
          </p:cNvPr>
          <p:cNvSpPr>
            <a:spLocks noGrp="1"/>
          </p:cNvSpPr>
          <p:nvPr>
            <p:ph type="body" sz="quarter" idx="12" hasCustomPrompt="1"/>
          </p:nvPr>
        </p:nvSpPr>
        <p:spPr>
          <a:xfrm>
            <a:off x="1487488" y="400999"/>
            <a:ext cx="3391822" cy="450000"/>
          </a:xfrm>
          <a:solidFill>
            <a:srgbClr val="E8E6E8"/>
          </a:solidFill>
        </p:spPr>
        <p:txBody>
          <a:bodyPr wrap="none" lIns="180000" tIns="43200" rIns="360000" bIns="43200" anchor="ctr">
            <a:spAutoFit/>
          </a:bodyPr>
          <a:lstStyle>
            <a:lvl1pPr>
              <a:defRPr sz="2400" b="1"/>
            </a:lvl1pPr>
          </a:lstStyle>
          <a:p>
            <a:pPr lvl="0"/>
            <a:r>
              <a:rPr lang="en-US"/>
              <a:t>PAGE TITLE IPSUM</a:t>
            </a:r>
          </a:p>
        </p:txBody>
      </p:sp>
      <p:sp>
        <p:nvSpPr>
          <p:cNvPr id="24" name="Text Placeholder 5">
            <a:extLst>
              <a:ext uri="{FF2B5EF4-FFF2-40B4-BE49-F238E27FC236}">
                <a16:creationId xmlns:a16="http://schemas.microsoft.com/office/drawing/2014/main" id="{0061DE3D-D66B-4B29-B306-55F4AD75FD07}"/>
              </a:ext>
            </a:extLst>
          </p:cNvPr>
          <p:cNvSpPr>
            <a:spLocks noGrp="1"/>
          </p:cNvSpPr>
          <p:nvPr>
            <p:ph type="body" sz="quarter" idx="13" hasCustomPrompt="1"/>
          </p:nvPr>
        </p:nvSpPr>
        <p:spPr>
          <a:xfrm>
            <a:off x="1487488" y="834614"/>
            <a:ext cx="1951941" cy="419642"/>
          </a:xfrm>
          <a:solidFill>
            <a:srgbClr val="E8E6E8"/>
          </a:solidFill>
        </p:spPr>
        <p:txBody>
          <a:bodyPr wrap="none" lIns="180000" tIns="43200" rIns="360000" bIns="43200" anchor="ctr">
            <a:spAutoFit/>
          </a:bodyPr>
          <a:lstStyle>
            <a:lvl1pPr>
              <a:defRPr sz="2400" b="1">
                <a:solidFill>
                  <a:srgbClr val="83CBCF"/>
                </a:solidFill>
              </a:defRPr>
            </a:lvl1pPr>
          </a:lstStyle>
          <a:p>
            <a:pPr lvl="0"/>
            <a:r>
              <a:rPr lang="en-US"/>
              <a:t>OLUPTAT</a:t>
            </a:r>
          </a:p>
        </p:txBody>
      </p:sp>
      <p:pic>
        <p:nvPicPr>
          <p:cNvPr id="11" name="Graphic 10">
            <a:extLst>
              <a:ext uri="{FF2B5EF4-FFF2-40B4-BE49-F238E27FC236}">
                <a16:creationId xmlns:a16="http://schemas.microsoft.com/office/drawing/2014/main" id="{715BFF61-E229-4430-A4C5-4A0806AB842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13942" y="1756903"/>
            <a:ext cx="1980000" cy="1980000"/>
          </a:xfrm>
          <a:prstGeom prst="rect">
            <a:avLst/>
          </a:prstGeom>
        </p:spPr>
      </p:pic>
      <p:pic>
        <p:nvPicPr>
          <p:cNvPr id="13" name="Graphic 12">
            <a:extLst>
              <a:ext uri="{FF2B5EF4-FFF2-40B4-BE49-F238E27FC236}">
                <a16:creationId xmlns:a16="http://schemas.microsoft.com/office/drawing/2014/main" id="{FE768B0B-0063-4452-B24F-CD8670950E2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612974" y="1756903"/>
            <a:ext cx="1980000" cy="1980000"/>
          </a:xfrm>
          <a:prstGeom prst="rect">
            <a:avLst/>
          </a:prstGeom>
        </p:spPr>
      </p:pic>
      <p:pic>
        <p:nvPicPr>
          <p:cNvPr id="18" name="Graphic 17">
            <a:extLst>
              <a:ext uri="{FF2B5EF4-FFF2-40B4-BE49-F238E27FC236}">
                <a16:creationId xmlns:a16="http://schemas.microsoft.com/office/drawing/2014/main" id="{BCCC2AE2-6DAA-4ECB-876B-6D54BD8D7B1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463458" y="3891642"/>
            <a:ext cx="1980000" cy="1980000"/>
          </a:xfrm>
          <a:prstGeom prst="rect">
            <a:avLst/>
          </a:prstGeom>
        </p:spPr>
      </p:pic>
      <p:sp>
        <p:nvSpPr>
          <p:cNvPr id="3" name="Picture Placeholder 2">
            <a:extLst>
              <a:ext uri="{FF2B5EF4-FFF2-40B4-BE49-F238E27FC236}">
                <a16:creationId xmlns:a16="http://schemas.microsoft.com/office/drawing/2014/main" id="{82F6F3D4-B37D-4E4B-9F81-4C78BAD952F3}"/>
              </a:ext>
            </a:extLst>
          </p:cNvPr>
          <p:cNvSpPr>
            <a:spLocks noGrp="1"/>
          </p:cNvSpPr>
          <p:nvPr>
            <p:ph type="pic" sz="quarter" idx="17"/>
          </p:nvPr>
        </p:nvSpPr>
        <p:spPr>
          <a:xfrm>
            <a:off x="2463232" y="1756902"/>
            <a:ext cx="1980000" cy="1980000"/>
          </a:xfrm>
          <a:pattFill prst="pct10">
            <a:fgClr>
              <a:srgbClr val="83CBCF"/>
            </a:fgClr>
            <a:bgClr>
              <a:srgbClr val="191933"/>
            </a:bgClr>
          </a:pattFill>
        </p:spPr>
        <p:txBody>
          <a:bodyPr/>
          <a:lstStyle/>
          <a:p>
            <a:endParaRPr lang="en-GB" dirty="0"/>
          </a:p>
        </p:txBody>
      </p:sp>
      <p:sp>
        <p:nvSpPr>
          <p:cNvPr id="22" name="Picture Placeholder 2">
            <a:extLst>
              <a:ext uri="{FF2B5EF4-FFF2-40B4-BE49-F238E27FC236}">
                <a16:creationId xmlns:a16="http://schemas.microsoft.com/office/drawing/2014/main" id="{9370F7B0-574D-467F-8218-A536659F41F4}"/>
              </a:ext>
            </a:extLst>
          </p:cNvPr>
          <p:cNvSpPr>
            <a:spLocks noGrp="1"/>
          </p:cNvSpPr>
          <p:nvPr>
            <p:ph type="pic" sz="quarter" idx="18"/>
          </p:nvPr>
        </p:nvSpPr>
        <p:spPr>
          <a:xfrm>
            <a:off x="4612748" y="3891416"/>
            <a:ext cx="1980000" cy="1980000"/>
          </a:xfrm>
          <a:pattFill prst="pct10">
            <a:fgClr>
              <a:srgbClr val="83CBCF"/>
            </a:fgClr>
            <a:bgClr>
              <a:srgbClr val="191933"/>
            </a:bgClr>
          </a:pattFill>
        </p:spPr>
        <p:txBody>
          <a:bodyPr/>
          <a:lstStyle/>
          <a:p>
            <a:endParaRPr lang="en-GB" dirty="0"/>
          </a:p>
        </p:txBody>
      </p:sp>
      <p:sp>
        <p:nvSpPr>
          <p:cNvPr id="23" name="Picture Placeholder 2">
            <a:extLst>
              <a:ext uri="{FF2B5EF4-FFF2-40B4-BE49-F238E27FC236}">
                <a16:creationId xmlns:a16="http://schemas.microsoft.com/office/drawing/2014/main" id="{8C6F53B3-7BAE-469E-AD06-1CD6DE4462BA}"/>
              </a:ext>
            </a:extLst>
          </p:cNvPr>
          <p:cNvSpPr>
            <a:spLocks noGrp="1"/>
          </p:cNvSpPr>
          <p:nvPr>
            <p:ph type="pic" sz="quarter" idx="19"/>
          </p:nvPr>
        </p:nvSpPr>
        <p:spPr>
          <a:xfrm>
            <a:off x="313941" y="3891416"/>
            <a:ext cx="1980000" cy="1980000"/>
          </a:xfrm>
          <a:pattFill prst="pct10">
            <a:fgClr>
              <a:srgbClr val="83CBCF"/>
            </a:fgClr>
            <a:bgClr>
              <a:srgbClr val="191933"/>
            </a:bgClr>
          </a:pattFill>
        </p:spPr>
        <p:txBody>
          <a:bodyPr/>
          <a:lstStyle/>
          <a:p>
            <a:endParaRPr lang="en-GB" dirty="0"/>
          </a:p>
        </p:txBody>
      </p:sp>
    </p:spTree>
    <p:extLst>
      <p:ext uri="{BB962C8B-B14F-4D97-AF65-F5344CB8AC3E}">
        <p14:creationId xmlns:p14="http://schemas.microsoft.com/office/powerpoint/2010/main" val="931514890"/>
      </p:ext>
    </p:extLst>
  </p:cSld>
  <p:clrMapOvr>
    <a:masterClrMapping/>
  </p:clrMapOvr>
  <p:extLst>
    <p:ext uri="{DCECCB84-F9BA-43D5-87BE-67443E8EF086}">
      <p15:sldGuideLst xmlns:p15="http://schemas.microsoft.com/office/powerpoint/2012/main">
        <p15:guide id="1" pos="3840">
          <p15:clr>
            <a:srgbClr val="FBAE40"/>
          </p15:clr>
        </p15:guide>
        <p15:guide id="2" orient="horz" pos="4065">
          <p15:clr>
            <a:srgbClr val="FBAE40"/>
          </p15:clr>
        </p15:guide>
        <p15:guide id="3" orient="horz" pos="297">
          <p15:clr>
            <a:srgbClr val="FBAE40"/>
          </p15:clr>
        </p15:guide>
        <p15:guide id="4" orient="horz" pos="257">
          <p15:clr>
            <a:srgbClr val="FBAE40"/>
          </p15:clr>
        </p15:guide>
        <p15:guide id="5" orient="horz" pos="595">
          <p15:clr>
            <a:srgbClr val="FBAE40"/>
          </p15:clr>
        </p15:guide>
        <p15:guide id="6" orient="horz" pos="1135">
          <p15:clr>
            <a:srgbClr val="FBAE40"/>
          </p15:clr>
        </p15:guide>
        <p15:guide id="7" orient="horz" pos="4106">
          <p15:clr>
            <a:srgbClr val="FBAE40"/>
          </p15:clr>
        </p15:guide>
        <p15:guide id="8" pos="211">
          <p15:clr>
            <a:srgbClr val="FBAE40"/>
          </p15:clr>
        </p15:guide>
        <p15:guide id="9" pos="937">
          <p15:clr>
            <a:srgbClr val="FBAE40"/>
          </p15:clr>
        </p15:guide>
        <p15:guide id="10" pos="7469">
          <p15:clr>
            <a:srgbClr val="FBAE40"/>
          </p15:clr>
        </p15:guide>
        <p15:guide id="11" pos="103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CF0E4DF-D64E-4249-8E67-B05B24BCF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2363" y="0"/>
            <a:ext cx="3324225" cy="657225"/>
          </a:xfrm>
          <a:prstGeom prst="rect">
            <a:avLst/>
          </a:prstGeom>
        </p:spPr>
      </p:pic>
      <p:sp>
        <p:nvSpPr>
          <p:cNvPr id="9" name="Text Placeholder 8">
            <a:extLst>
              <a:ext uri="{FF2B5EF4-FFF2-40B4-BE49-F238E27FC236}">
                <a16:creationId xmlns:a16="http://schemas.microsoft.com/office/drawing/2014/main" id="{7896CFB5-9BDA-4430-AA86-D0531897DBEB}"/>
              </a:ext>
            </a:extLst>
          </p:cNvPr>
          <p:cNvSpPr>
            <a:spLocks noGrp="1"/>
          </p:cNvSpPr>
          <p:nvPr>
            <p:ph type="body" sz="quarter" idx="14"/>
          </p:nvPr>
        </p:nvSpPr>
        <p:spPr>
          <a:xfrm>
            <a:off x="1647825" y="2516188"/>
            <a:ext cx="4448175" cy="3098800"/>
          </a:xfrm>
        </p:spPr>
        <p:txBody>
          <a:bodyPr lIns="0" tIns="0" rIns="0" bIns="0">
            <a:normAutofit/>
          </a:bodyPr>
          <a:lstStyle>
            <a:lvl1pPr marL="285750" indent="-285750">
              <a:buFont typeface="Arial" panose="020B0604020202020204" pitchFamily="34" charset="0"/>
              <a:buChar char="•"/>
              <a:defRPr sz="1800">
                <a:solidFill>
                  <a:schemeClr val="tx1">
                    <a:lumMod val="75000"/>
                    <a:lumOff val="25000"/>
                  </a:schemeClr>
                </a:solidFill>
              </a:defRPr>
            </a:lvl1pPr>
            <a:lvl2pPr marL="742950" indent="-285750">
              <a:buFont typeface="Arial" panose="020B0604020202020204" pitchFamily="34" charset="0"/>
              <a:buChar char="-"/>
              <a:defRPr sz="1600">
                <a:solidFill>
                  <a:schemeClr val="tx1">
                    <a:lumMod val="75000"/>
                    <a:lumOff val="25000"/>
                  </a:schemeClr>
                </a:solidFill>
              </a:defRPr>
            </a:lvl2pPr>
            <a:lvl3pPr marL="1200150" indent="-285750">
              <a:buFont typeface="Arial" panose="020B0604020202020204" pitchFamily="34" charset="0"/>
              <a:buChar char="-"/>
              <a:defRPr sz="1600">
                <a:solidFill>
                  <a:schemeClr val="tx1">
                    <a:lumMod val="75000"/>
                    <a:lumOff val="25000"/>
                  </a:schemeClr>
                </a:solidFill>
              </a:defRPr>
            </a:lvl3pPr>
            <a:lvl4pPr marL="1657350" indent="-285750">
              <a:buFont typeface="Arial" panose="020B0604020202020204" pitchFamily="34" charset="0"/>
              <a:buChar char="-"/>
              <a:defRPr sz="1600">
                <a:solidFill>
                  <a:schemeClr val="tx1">
                    <a:lumMod val="75000"/>
                    <a:lumOff val="25000"/>
                  </a:schemeClr>
                </a:solidFill>
              </a:defRPr>
            </a:lvl4pPr>
            <a:lvl5pPr marL="2114550" indent="-285750">
              <a:buFont typeface="Arial" panose="020B0604020202020204" pitchFamily="34" charset="0"/>
              <a:buChar char="-"/>
              <a:defRPr sz="1600">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ext Placeholder 8">
            <a:extLst>
              <a:ext uri="{FF2B5EF4-FFF2-40B4-BE49-F238E27FC236}">
                <a16:creationId xmlns:a16="http://schemas.microsoft.com/office/drawing/2014/main" id="{88182B6E-CFCF-462E-BD4C-3885AA1C32FE}"/>
              </a:ext>
            </a:extLst>
          </p:cNvPr>
          <p:cNvSpPr>
            <a:spLocks noGrp="1"/>
          </p:cNvSpPr>
          <p:nvPr>
            <p:ph type="body" sz="quarter" idx="15"/>
          </p:nvPr>
        </p:nvSpPr>
        <p:spPr>
          <a:xfrm>
            <a:off x="6386512" y="2516188"/>
            <a:ext cx="4448175" cy="3098800"/>
          </a:xfrm>
        </p:spPr>
        <p:txBody>
          <a:bodyPr lIns="0" tIns="0" rIns="0" bIns="0">
            <a:normAutofit/>
          </a:bodyPr>
          <a:lstStyle>
            <a:lvl1pPr marL="285750" indent="-285750">
              <a:buFont typeface="Arial" panose="020B0604020202020204" pitchFamily="34" charset="0"/>
              <a:buChar char="•"/>
              <a:defRPr sz="1800">
                <a:solidFill>
                  <a:schemeClr val="tx1">
                    <a:lumMod val="75000"/>
                    <a:lumOff val="25000"/>
                  </a:schemeClr>
                </a:solidFill>
              </a:defRPr>
            </a:lvl1pPr>
            <a:lvl2pPr marL="742950" indent="-285750">
              <a:buFont typeface="Arial" panose="020B0604020202020204" pitchFamily="34" charset="0"/>
              <a:buChar char="-"/>
              <a:defRPr lang="en-US" sz="1600" kern="1200" dirty="0">
                <a:solidFill>
                  <a:schemeClr val="tx1">
                    <a:lumMod val="75000"/>
                    <a:lumOff val="25000"/>
                  </a:schemeClr>
                </a:solidFill>
                <a:latin typeface="+mn-lt"/>
                <a:ea typeface="+mn-ea"/>
                <a:cs typeface="+mn-cs"/>
              </a:defRPr>
            </a:lvl2pPr>
            <a:lvl3pPr marL="1200150" indent="-285750">
              <a:buFont typeface="Arial" panose="020B0604020202020204" pitchFamily="34" charset="0"/>
              <a:buChar char="-"/>
              <a:defRPr lang="en-US" sz="1600" kern="1200" dirty="0">
                <a:solidFill>
                  <a:schemeClr val="tx1">
                    <a:lumMod val="75000"/>
                    <a:lumOff val="25000"/>
                  </a:schemeClr>
                </a:solidFill>
                <a:latin typeface="+mn-lt"/>
                <a:ea typeface="+mn-ea"/>
                <a:cs typeface="+mn-cs"/>
              </a:defRPr>
            </a:lvl3pPr>
            <a:lvl4pPr marL="1657350" indent="-285750">
              <a:buFont typeface="Arial" panose="020B0604020202020204" pitchFamily="34" charset="0"/>
              <a:buChar char="-"/>
              <a:defRPr lang="en-US" sz="1600" kern="1200" dirty="0">
                <a:solidFill>
                  <a:schemeClr val="tx1">
                    <a:lumMod val="75000"/>
                    <a:lumOff val="25000"/>
                  </a:schemeClr>
                </a:solidFill>
                <a:latin typeface="+mn-lt"/>
                <a:ea typeface="+mn-ea"/>
                <a:cs typeface="+mn-cs"/>
              </a:defRPr>
            </a:lvl4pPr>
            <a:lvl5pPr marL="2114550" indent="-285750">
              <a:buFont typeface="Arial" panose="020B0604020202020204" pitchFamily="34" charset="0"/>
              <a:buChar char="-"/>
              <a:defRPr lang="en-GB" sz="1600" kern="1200" dirty="0">
                <a:solidFill>
                  <a:schemeClr val="tx1">
                    <a:lumMod val="75000"/>
                    <a:lumOff val="25000"/>
                  </a:schemeClr>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8">
            <a:extLst>
              <a:ext uri="{FF2B5EF4-FFF2-40B4-BE49-F238E27FC236}">
                <a16:creationId xmlns:a16="http://schemas.microsoft.com/office/drawing/2014/main" id="{E2088458-6804-4B0D-B730-18581B44597D}"/>
              </a:ext>
            </a:extLst>
          </p:cNvPr>
          <p:cNvSpPr>
            <a:spLocks noGrp="1"/>
          </p:cNvSpPr>
          <p:nvPr>
            <p:ph type="body" sz="quarter" idx="16"/>
          </p:nvPr>
        </p:nvSpPr>
        <p:spPr>
          <a:xfrm>
            <a:off x="1647825" y="1810471"/>
            <a:ext cx="4448175" cy="433387"/>
          </a:xfrm>
        </p:spPr>
        <p:txBody>
          <a:bodyPr lIns="0" tIns="0" rIns="0" bIns="0">
            <a:normAutofit/>
          </a:bodyPr>
          <a:lstStyle>
            <a:lvl1pPr>
              <a:defRPr sz="1800" b="1">
                <a:solidFill>
                  <a:srgbClr val="E8425C"/>
                </a:solidFill>
              </a:defRPr>
            </a:lvl1pPr>
          </a:lstStyle>
          <a:p>
            <a:pPr lvl="0"/>
            <a:r>
              <a:rPr lang="en-US"/>
              <a:t>Edit Master text styles</a:t>
            </a:r>
          </a:p>
        </p:txBody>
      </p:sp>
      <p:pic>
        <p:nvPicPr>
          <p:cNvPr id="21" name="Picture 20">
            <a:extLst>
              <a:ext uri="{FF2B5EF4-FFF2-40B4-BE49-F238E27FC236}">
                <a16:creationId xmlns:a16="http://schemas.microsoft.com/office/drawing/2014/main" id="{4749010D-C84A-4027-8B40-693FF2D8B5C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12029824" y="3848100"/>
            <a:ext cx="172330" cy="2326457"/>
          </a:xfrm>
          <a:prstGeom prst="rect">
            <a:avLst/>
          </a:prstGeom>
        </p:spPr>
      </p:pic>
      <p:sp>
        <p:nvSpPr>
          <p:cNvPr id="14" name="Freeform: Shape 13">
            <a:extLst>
              <a:ext uri="{FF2B5EF4-FFF2-40B4-BE49-F238E27FC236}">
                <a16:creationId xmlns:a16="http://schemas.microsoft.com/office/drawing/2014/main" id="{4439D782-2D06-4569-BA33-65D03ADA6815}"/>
              </a:ext>
            </a:extLst>
          </p:cNvPr>
          <p:cNvSpPr/>
          <p:nvPr userDrawn="1"/>
        </p:nvSpPr>
        <p:spPr>
          <a:xfrm>
            <a:off x="-24606" y="401497"/>
            <a:ext cx="1514475" cy="866775"/>
          </a:xfrm>
          <a:custGeom>
            <a:avLst/>
            <a:gdLst>
              <a:gd name="connsiteX0" fmla="*/ 7144 w 1514475"/>
              <a:gd name="connsiteY0" fmla="*/ 7144 h 866775"/>
              <a:gd name="connsiteX1" fmla="*/ 1512094 w 1514475"/>
              <a:gd name="connsiteY1" fmla="*/ 7144 h 866775"/>
              <a:gd name="connsiteX2" fmla="*/ 1512094 w 1514475"/>
              <a:gd name="connsiteY2" fmla="*/ 859631 h 866775"/>
              <a:gd name="connsiteX3" fmla="*/ 7144 w 1514475"/>
              <a:gd name="connsiteY3" fmla="*/ 859631 h 866775"/>
            </a:gdLst>
            <a:ahLst/>
            <a:cxnLst>
              <a:cxn ang="0">
                <a:pos x="connsiteX0" y="connsiteY0"/>
              </a:cxn>
              <a:cxn ang="0">
                <a:pos x="connsiteX1" y="connsiteY1"/>
              </a:cxn>
              <a:cxn ang="0">
                <a:pos x="connsiteX2" y="connsiteY2"/>
              </a:cxn>
              <a:cxn ang="0">
                <a:pos x="connsiteX3" y="connsiteY3"/>
              </a:cxn>
            </a:cxnLst>
            <a:rect l="l" t="t" r="r" b="b"/>
            <a:pathLst>
              <a:path w="1514475" h="866775">
                <a:moveTo>
                  <a:pt x="7144" y="7144"/>
                </a:moveTo>
                <a:lnTo>
                  <a:pt x="1512094" y="7144"/>
                </a:lnTo>
                <a:lnTo>
                  <a:pt x="1512094" y="859631"/>
                </a:lnTo>
                <a:lnTo>
                  <a:pt x="7144" y="859631"/>
                </a:lnTo>
                <a:close/>
              </a:path>
            </a:pathLst>
          </a:custGeom>
          <a:solidFill>
            <a:srgbClr val="E8425C"/>
          </a:solidFill>
          <a:ln w="9525" cap="flat">
            <a:noFill/>
            <a:prstDash val="solid"/>
            <a:miter/>
          </a:ln>
        </p:spPr>
        <p:txBody>
          <a:bodyPr rtlCol="0" anchor="ctr"/>
          <a:lstStyle/>
          <a:p>
            <a:endParaRPr lang="en-GB" dirty="0"/>
          </a:p>
        </p:txBody>
      </p:sp>
      <p:sp>
        <p:nvSpPr>
          <p:cNvPr id="24" name="Text Placeholder 5">
            <a:extLst>
              <a:ext uri="{FF2B5EF4-FFF2-40B4-BE49-F238E27FC236}">
                <a16:creationId xmlns:a16="http://schemas.microsoft.com/office/drawing/2014/main" id="{0061DE3D-D66B-4B29-B306-55F4AD75FD07}"/>
              </a:ext>
            </a:extLst>
          </p:cNvPr>
          <p:cNvSpPr>
            <a:spLocks noGrp="1"/>
          </p:cNvSpPr>
          <p:nvPr>
            <p:ph type="body" sz="quarter" idx="13" hasCustomPrompt="1"/>
          </p:nvPr>
        </p:nvSpPr>
        <p:spPr>
          <a:xfrm>
            <a:off x="1487488" y="834614"/>
            <a:ext cx="1951941" cy="419642"/>
          </a:xfrm>
          <a:solidFill>
            <a:srgbClr val="E8E6E8"/>
          </a:solidFill>
        </p:spPr>
        <p:txBody>
          <a:bodyPr wrap="none" lIns="180000" tIns="43200" rIns="360000" bIns="43200" anchor="ctr">
            <a:spAutoFit/>
          </a:bodyPr>
          <a:lstStyle>
            <a:lvl1pPr>
              <a:defRPr sz="2400" b="1">
                <a:solidFill>
                  <a:schemeClr val="bg2"/>
                </a:solidFill>
              </a:defRPr>
            </a:lvl1pPr>
          </a:lstStyle>
          <a:p>
            <a:pPr lvl="0"/>
            <a:r>
              <a:rPr lang="en-US"/>
              <a:t>OLUPTAT</a:t>
            </a:r>
          </a:p>
        </p:txBody>
      </p:sp>
      <p:sp>
        <p:nvSpPr>
          <p:cNvPr id="11" name="Text Placeholder 5">
            <a:extLst>
              <a:ext uri="{FF2B5EF4-FFF2-40B4-BE49-F238E27FC236}">
                <a16:creationId xmlns:a16="http://schemas.microsoft.com/office/drawing/2014/main" id="{AA56593A-BE49-4924-85E6-85154B51E427}"/>
              </a:ext>
            </a:extLst>
          </p:cNvPr>
          <p:cNvSpPr>
            <a:spLocks noGrp="1"/>
          </p:cNvSpPr>
          <p:nvPr>
            <p:ph type="body" sz="quarter" idx="12" hasCustomPrompt="1"/>
          </p:nvPr>
        </p:nvSpPr>
        <p:spPr>
          <a:xfrm>
            <a:off x="1487488" y="400999"/>
            <a:ext cx="3391822" cy="450000"/>
          </a:xfrm>
          <a:solidFill>
            <a:srgbClr val="E8E6E8"/>
          </a:solidFill>
        </p:spPr>
        <p:txBody>
          <a:bodyPr wrap="none" lIns="180000" tIns="43200" rIns="360000" bIns="43200" anchor="ctr">
            <a:spAutoFit/>
          </a:bodyPr>
          <a:lstStyle>
            <a:lvl1pPr>
              <a:defRPr sz="2400" b="1"/>
            </a:lvl1pPr>
          </a:lstStyle>
          <a:p>
            <a:pPr lvl="0"/>
            <a:r>
              <a:rPr lang="en-US"/>
              <a:t>PAGE TITLE IPSUM</a:t>
            </a:r>
          </a:p>
        </p:txBody>
      </p:sp>
    </p:spTree>
    <p:extLst>
      <p:ext uri="{BB962C8B-B14F-4D97-AF65-F5344CB8AC3E}">
        <p14:creationId xmlns:p14="http://schemas.microsoft.com/office/powerpoint/2010/main" val="1125502718"/>
      </p:ext>
    </p:extLst>
  </p:cSld>
  <p:clrMapOvr>
    <a:masterClrMapping/>
  </p:clrMapOvr>
  <p:extLst>
    <p:ext uri="{DCECCB84-F9BA-43D5-87BE-67443E8EF086}">
      <p15:sldGuideLst xmlns:p15="http://schemas.microsoft.com/office/powerpoint/2012/main">
        <p15:guide id="1" pos="3840">
          <p15:clr>
            <a:srgbClr val="FBAE40"/>
          </p15:clr>
        </p15:guide>
        <p15:guide id="2" orient="horz" pos="4065">
          <p15:clr>
            <a:srgbClr val="FBAE40"/>
          </p15:clr>
        </p15:guide>
        <p15:guide id="3" orient="horz" pos="297">
          <p15:clr>
            <a:srgbClr val="FBAE40"/>
          </p15:clr>
        </p15:guide>
        <p15:guide id="4" orient="horz" pos="257">
          <p15:clr>
            <a:srgbClr val="FBAE40"/>
          </p15:clr>
        </p15:guide>
        <p15:guide id="5" orient="horz" pos="595">
          <p15:clr>
            <a:srgbClr val="FBAE40"/>
          </p15:clr>
        </p15:guide>
        <p15:guide id="6" orient="horz" pos="1135">
          <p15:clr>
            <a:srgbClr val="FBAE40"/>
          </p15:clr>
        </p15:guide>
        <p15:guide id="7" orient="horz" pos="4106">
          <p15:clr>
            <a:srgbClr val="FBAE40"/>
          </p15:clr>
        </p15:guide>
        <p15:guide id="8" pos="211">
          <p15:clr>
            <a:srgbClr val="FBAE40"/>
          </p15:clr>
        </p15:guide>
        <p15:guide id="9" pos="937">
          <p15:clr>
            <a:srgbClr val="FBAE40"/>
          </p15:clr>
        </p15:guide>
        <p15:guide id="10" pos="7469">
          <p15:clr>
            <a:srgbClr val="FBAE40"/>
          </p15:clr>
        </p15:guide>
        <p15:guide id="11" pos="103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CF0E4DF-D64E-4249-8E67-B05B24BCF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2363" y="0"/>
            <a:ext cx="3324225" cy="657225"/>
          </a:xfrm>
          <a:prstGeom prst="rect">
            <a:avLst/>
          </a:prstGeom>
        </p:spPr>
      </p:pic>
      <p:sp>
        <p:nvSpPr>
          <p:cNvPr id="20" name="Text Placeholder 8">
            <a:extLst>
              <a:ext uri="{FF2B5EF4-FFF2-40B4-BE49-F238E27FC236}">
                <a16:creationId xmlns:a16="http://schemas.microsoft.com/office/drawing/2014/main" id="{E2088458-6804-4B0D-B730-18581B44597D}"/>
              </a:ext>
            </a:extLst>
          </p:cNvPr>
          <p:cNvSpPr>
            <a:spLocks noGrp="1"/>
          </p:cNvSpPr>
          <p:nvPr>
            <p:ph type="body" sz="quarter" idx="16"/>
          </p:nvPr>
        </p:nvSpPr>
        <p:spPr>
          <a:xfrm>
            <a:off x="1647825" y="1810471"/>
            <a:ext cx="4448175" cy="433387"/>
          </a:xfrm>
        </p:spPr>
        <p:txBody>
          <a:bodyPr lIns="0" tIns="0" rIns="0" bIns="0">
            <a:normAutofit/>
          </a:bodyPr>
          <a:lstStyle>
            <a:lvl1pPr>
              <a:defRPr sz="1800" b="1">
                <a:solidFill>
                  <a:srgbClr val="83CBCF"/>
                </a:solidFill>
              </a:defRPr>
            </a:lvl1pPr>
          </a:lstStyle>
          <a:p>
            <a:pPr lvl="0"/>
            <a:r>
              <a:rPr lang="en-US"/>
              <a:t>Edit Master text styles</a:t>
            </a:r>
          </a:p>
        </p:txBody>
      </p:sp>
      <p:pic>
        <p:nvPicPr>
          <p:cNvPr id="21" name="Picture 20">
            <a:extLst>
              <a:ext uri="{FF2B5EF4-FFF2-40B4-BE49-F238E27FC236}">
                <a16:creationId xmlns:a16="http://schemas.microsoft.com/office/drawing/2014/main" id="{4749010D-C84A-4027-8B40-693FF2D8B5C3}"/>
              </a:ext>
            </a:extLst>
          </p:cNvPr>
          <p:cNvPicPr>
            <a:picLocks noChangeAspect="1"/>
          </p:cNvPicPr>
          <p:nvPr userDrawn="1"/>
        </p:nvPicPr>
        <p:blipFill rotWithShape="1">
          <a:blip r:embed="rId4" cstate="hqprint">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12029824" y="3848100"/>
            <a:ext cx="172330" cy="2326457"/>
          </a:xfrm>
          <a:prstGeom prst="rect">
            <a:avLst/>
          </a:prstGeom>
          <a:noFill/>
        </p:spPr>
      </p:pic>
      <p:sp>
        <p:nvSpPr>
          <p:cNvPr id="14" name="Freeform: Shape 13">
            <a:extLst>
              <a:ext uri="{FF2B5EF4-FFF2-40B4-BE49-F238E27FC236}">
                <a16:creationId xmlns:a16="http://schemas.microsoft.com/office/drawing/2014/main" id="{4439D782-2D06-4569-BA33-65D03ADA6815}"/>
              </a:ext>
            </a:extLst>
          </p:cNvPr>
          <p:cNvSpPr/>
          <p:nvPr userDrawn="1"/>
        </p:nvSpPr>
        <p:spPr>
          <a:xfrm>
            <a:off x="-24606" y="401497"/>
            <a:ext cx="1514475" cy="866775"/>
          </a:xfrm>
          <a:custGeom>
            <a:avLst/>
            <a:gdLst>
              <a:gd name="connsiteX0" fmla="*/ 7144 w 1514475"/>
              <a:gd name="connsiteY0" fmla="*/ 7144 h 866775"/>
              <a:gd name="connsiteX1" fmla="*/ 1512094 w 1514475"/>
              <a:gd name="connsiteY1" fmla="*/ 7144 h 866775"/>
              <a:gd name="connsiteX2" fmla="*/ 1512094 w 1514475"/>
              <a:gd name="connsiteY2" fmla="*/ 859631 h 866775"/>
              <a:gd name="connsiteX3" fmla="*/ 7144 w 1514475"/>
              <a:gd name="connsiteY3" fmla="*/ 859631 h 866775"/>
            </a:gdLst>
            <a:ahLst/>
            <a:cxnLst>
              <a:cxn ang="0">
                <a:pos x="connsiteX0" y="connsiteY0"/>
              </a:cxn>
              <a:cxn ang="0">
                <a:pos x="connsiteX1" y="connsiteY1"/>
              </a:cxn>
              <a:cxn ang="0">
                <a:pos x="connsiteX2" y="connsiteY2"/>
              </a:cxn>
              <a:cxn ang="0">
                <a:pos x="connsiteX3" y="connsiteY3"/>
              </a:cxn>
            </a:cxnLst>
            <a:rect l="l" t="t" r="r" b="b"/>
            <a:pathLst>
              <a:path w="1514475" h="866775">
                <a:moveTo>
                  <a:pt x="7144" y="7144"/>
                </a:moveTo>
                <a:lnTo>
                  <a:pt x="1512094" y="7144"/>
                </a:lnTo>
                <a:lnTo>
                  <a:pt x="1512094" y="859631"/>
                </a:lnTo>
                <a:lnTo>
                  <a:pt x="7144" y="859631"/>
                </a:lnTo>
                <a:close/>
              </a:path>
            </a:pathLst>
          </a:custGeom>
          <a:solidFill>
            <a:srgbClr val="83CBCF"/>
          </a:solidFill>
          <a:ln w="9525" cap="flat">
            <a:noFill/>
            <a:prstDash val="solid"/>
            <a:miter/>
          </a:ln>
        </p:spPr>
        <p:txBody>
          <a:bodyPr rtlCol="0" anchor="ctr"/>
          <a:lstStyle/>
          <a:p>
            <a:endParaRPr lang="en-GB" dirty="0"/>
          </a:p>
        </p:txBody>
      </p:sp>
      <p:sp>
        <p:nvSpPr>
          <p:cNvPr id="24" name="Text Placeholder 5">
            <a:extLst>
              <a:ext uri="{FF2B5EF4-FFF2-40B4-BE49-F238E27FC236}">
                <a16:creationId xmlns:a16="http://schemas.microsoft.com/office/drawing/2014/main" id="{0061DE3D-D66B-4B29-B306-55F4AD75FD07}"/>
              </a:ext>
            </a:extLst>
          </p:cNvPr>
          <p:cNvSpPr>
            <a:spLocks noGrp="1"/>
          </p:cNvSpPr>
          <p:nvPr>
            <p:ph type="body" sz="quarter" idx="13" hasCustomPrompt="1"/>
          </p:nvPr>
        </p:nvSpPr>
        <p:spPr>
          <a:xfrm>
            <a:off x="1487488" y="834614"/>
            <a:ext cx="1951941" cy="419642"/>
          </a:xfrm>
          <a:solidFill>
            <a:srgbClr val="E8E6E8"/>
          </a:solidFill>
        </p:spPr>
        <p:txBody>
          <a:bodyPr wrap="none" lIns="180000" tIns="43200" rIns="360000" bIns="43200" anchor="ctr">
            <a:spAutoFit/>
          </a:bodyPr>
          <a:lstStyle>
            <a:lvl1pPr>
              <a:defRPr sz="2400" b="1">
                <a:solidFill>
                  <a:srgbClr val="83CBCF"/>
                </a:solidFill>
              </a:defRPr>
            </a:lvl1pPr>
          </a:lstStyle>
          <a:p>
            <a:pPr lvl="0"/>
            <a:r>
              <a:rPr lang="en-US"/>
              <a:t>OLUPTAT</a:t>
            </a:r>
          </a:p>
        </p:txBody>
      </p:sp>
      <p:sp>
        <p:nvSpPr>
          <p:cNvPr id="17" name="Text Placeholder 5">
            <a:extLst>
              <a:ext uri="{FF2B5EF4-FFF2-40B4-BE49-F238E27FC236}">
                <a16:creationId xmlns:a16="http://schemas.microsoft.com/office/drawing/2014/main" id="{80CC9877-8B26-475B-8E51-35C925EB8E2E}"/>
              </a:ext>
            </a:extLst>
          </p:cNvPr>
          <p:cNvSpPr>
            <a:spLocks noGrp="1"/>
          </p:cNvSpPr>
          <p:nvPr>
            <p:ph type="body" sz="quarter" idx="12" hasCustomPrompt="1"/>
          </p:nvPr>
        </p:nvSpPr>
        <p:spPr>
          <a:xfrm>
            <a:off x="1487488" y="400999"/>
            <a:ext cx="3391822" cy="450000"/>
          </a:xfrm>
          <a:solidFill>
            <a:srgbClr val="E8E6E8"/>
          </a:solidFill>
        </p:spPr>
        <p:txBody>
          <a:bodyPr wrap="none" lIns="180000" tIns="43200" rIns="360000" bIns="43200" anchor="ctr">
            <a:spAutoFit/>
          </a:bodyPr>
          <a:lstStyle>
            <a:lvl1pPr>
              <a:defRPr sz="2400" b="1"/>
            </a:lvl1pPr>
          </a:lstStyle>
          <a:p>
            <a:pPr lvl="0"/>
            <a:r>
              <a:rPr lang="en-US"/>
              <a:t>PAGE TITLE IPSUM</a:t>
            </a:r>
          </a:p>
        </p:txBody>
      </p:sp>
      <p:sp>
        <p:nvSpPr>
          <p:cNvPr id="11" name="Text Placeholder 8">
            <a:extLst>
              <a:ext uri="{FF2B5EF4-FFF2-40B4-BE49-F238E27FC236}">
                <a16:creationId xmlns:a16="http://schemas.microsoft.com/office/drawing/2014/main" id="{EC25E9A5-82CD-4FC3-9F35-9FE512A0A268}"/>
              </a:ext>
            </a:extLst>
          </p:cNvPr>
          <p:cNvSpPr>
            <a:spLocks noGrp="1"/>
          </p:cNvSpPr>
          <p:nvPr>
            <p:ph type="body" sz="quarter" idx="14"/>
          </p:nvPr>
        </p:nvSpPr>
        <p:spPr>
          <a:xfrm>
            <a:off x="1647825" y="2516188"/>
            <a:ext cx="4448175" cy="3098800"/>
          </a:xfrm>
        </p:spPr>
        <p:txBody>
          <a:bodyPr lIns="0" tIns="0" rIns="0" bIns="0">
            <a:normAutofit/>
          </a:bodyPr>
          <a:lstStyle>
            <a:lvl1pPr marL="285750" indent="-285750">
              <a:buFont typeface="Arial" panose="020B0604020202020204" pitchFamily="34" charset="0"/>
              <a:buChar char="•"/>
              <a:defRPr sz="1800">
                <a:solidFill>
                  <a:schemeClr val="tx1">
                    <a:lumMod val="75000"/>
                    <a:lumOff val="25000"/>
                  </a:schemeClr>
                </a:solidFill>
              </a:defRPr>
            </a:lvl1pPr>
            <a:lvl2pPr marL="742950" indent="-285750">
              <a:buFont typeface="Arial" panose="020B0604020202020204" pitchFamily="34" charset="0"/>
              <a:buChar char="-"/>
              <a:defRPr sz="1600">
                <a:solidFill>
                  <a:schemeClr val="tx1">
                    <a:lumMod val="75000"/>
                    <a:lumOff val="25000"/>
                  </a:schemeClr>
                </a:solidFill>
              </a:defRPr>
            </a:lvl2pPr>
            <a:lvl3pPr marL="1200150" indent="-285750">
              <a:buFont typeface="Arial" panose="020B0604020202020204" pitchFamily="34" charset="0"/>
              <a:buChar char="-"/>
              <a:defRPr sz="1600">
                <a:solidFill>
                  <a:schemeClr val="tx1">
                    <a:lumMod val="75000"/>
                    <a:lumOff val="25000"/>
                  </a:schemeClr>
                </a:solidFill>
              </a:defRPr>
            </a:lvl3pPr>
            <a:lvl4pPr marL="1657350" indent="-285750">
              <a:buFont typeface="Arial" panose="020B0604020202020204" pitchFamily="34" charset="0"/>
              <a:buChar char="-"/>
              <a:defRPr sz="1600">
                <a:solidFill>
                  <a:schemeClr val="tx1">
                    <a:lumMod val="75000"/>
                    <a:lumOff val="25000"/>
                  </a:schemeClr>
                </a:solidFill>
              </a:defRPr>
            </a:lvl4pPr>
            <a:lvl5pPr marL="2114550" indent="-285750">
              <a:buFont typeface="Arial" panose="020B0604020202020204" pitchFamily="34" charset="0"/>
              <a:buChar char="-"/>
              <a:defRPr sz="1600">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5063A01C-F0A9-4074-9B58-5F96ED8EE181}"/>
              </a:ext>
            </a:extLst>
          </p:cNvPr>
          <p:cNvSpPr>
            <a:spLocks noGrp="1"/>
          </p:cNvSpPr>
          <p:nvPr>
            <p:ph type="body" sz="quarter" idx="15"/>
          </p:nvPr>
        </p:nvSpPr>
        <p:spPr>
          <a:xfrm>
            <a:off x="6386512" y="2516188"/>
            <a:ext cx="4448175" cy="3098800"/>
          </a:xfrm>
        </p:spPr>
        <p:txBody>
          <a:bodyPr lIns="0" tIns="0" rIns="0" bIns="0">
            <a:normAutofit/>
          </a:bodyPr>
          <a:lstStyle>
            <a:lvl1pPr marL="285750" indent="-285750">
              <a:buFont typeface="Arial" panose="020B0604020202020204" pitchFamily="34" charset="0"/>
              <a:buChar char="•"/>
              <a:defRPr sz="1800">
                <a:solidFill>
                  <a:schemeClr val="tx1">
                    <a:lumMod val="75000"/>
                    <a:lumOff val="25000"/>
                  </a:schemeClr>
                </a:solidFill>
              </a:defRPr>
            </a:lvl1pPr>
            <a:lvl2pPr marL="742950" indent="-285750">
              <a:buFont typeface="Arial" panose="020B0604020202020204" pitchFamily="34" charset="0"/>
              <a:buChar char="-"/>
              <a:defRPr lang="en-US" sz="1600" kern="1200" dirty="0">
                <a:solidFill>
                  <a:schemeClr val="tx1">
                    <a:lumMod val="75000"/>
                    <a:lumOff val="25000"/>
                  </a:schemeClr>
                </a:solidFill>
                <a:latin typeface="+mn-lt"/>
                <a:ea typeface="+mn-ea"/>
                <a:cs typeface="+mn-cs"/>
              </a:defRPr>
            </a:lvl2pPr>
            <a:lvl3pPr marL="1200150" indent="-285750">
              <a:buFont typeface="Arial" panose="020B0604020202020204" pitchFamily="34" charset="0"/>
              <a:buChar char="-"/>
              <a:defRPr lang="en-US" sz="1600" kern="1200" dirty="0">
                <a:solidFill>
                  <a:schemeClr val="tx1">
                    <a:lumMod val="75000"/>
                    <a:lumOff val="25000"/>
                  </a:schemeClr>
                </a:solidFill>
                <a:latin typeface="+mn-lt"/>
                <a:ea typeface="+mn-ea"/>
                <a:cs typeface="+mn-cs"/>
              </a:defRPr>
            </a:lvl3pPr>
            <a:lvl4pPr marL="1657350" indent="-285750">
              <a:buFont typeface="Arial" panose="020B0604020202020204" pitchFamily="34" charset="0"/>
              <a:buChar char="-"/>
              <a:defRPr lang="en-US" sz="1600" kern="1200" dirty="0">
                <a:solidFill>
                  <a:schemeClr val="tx1">
                    <a:lumMod val="75000"/>
                    <a:lumOff val="25000"/>
                  </a:schemeClr>
                </a:solidFill>
                <a:latin typeface="+mn-lt"/>
                <a:ea typeface="+mn-ea"/>
                <a:cs typeface="+mn-cs"/>
              </a:defRPr>
            </a:lvl4pPr>
            <a:lvl5pPr marL="2114550" indent="-285750">
              <a:buFont typeface="Arial" panose="020B0604020202020204" pitchFamily="34" charset="0"/>
              <a:buChar char="-"/>
              <a:defRPr lang="en-GB" sz="1600" kern="1200" dirty="0">
                <a:solidFill>
                  <a:schemeClr val="tx1">
                    <a:lumMod val="75000"/>
                    <a:lumOff val="25000"/>
                  </a:schemeClr>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32553933"/>
      </p:ext>
    </p:extLst>
  </p:cSld>
  <p:clrMapOvr>
    <a:masterClrMapping/>
  </p:clrMapOvr>
  <p:extLst>
    <p:ext uri="{DCECCB84-F9BA-43D5-87BE-67443E8EF086}">
      <p15:sldGuideLst xmlns:p15="http://schemas.microsoft.com/office/powerpoint/2012/main">
        <p15:guide id="1" pos="3840">
          <p15:clr>
            <a:srgbClr val="FBAE40"/>
          </p15:clr>
        </p15:guide>
        <p15:guide id="2" orient="horz" pos="4065">
          <p15:clr>
            <a:srgbClr val="FBAE40"/>
          </p15:clr>
        </p15:guide>
        <p15:guide id="3" orient="horz" pos="297">
          <p15:clr>
            <a:srgbClr val="FBAE40"/>
          </p15:clr>
        </p15:guide>
        <p15:guide id="4" orient="horz" pos="257">
          <p15:clr>
            <a:srgbClr val="FBAE40"/>
          </p15:clr>
        </p15:guide>
        <p15:guide id="5" orient="horz" pos="595">
          <p15:clr>
            <a:srgbClr val="FBAE40"/>
          </p15:clr>
        </p15:guide>
        <p15:guide id="6" orient="horz" pos="1135">
          <p15:clr>
            <a:srgbClr val="FBAE40"/>
          </p15:clr>
        </p15:guide>
        <p15:guide id="7" orient="horz" pos="4106">
          <p15:clr>
            <a:srgbClr val="FBAE40"/>
          </p15:clr>
        </p15:guide>
        <p15:guide id="8" pos="211">
          <p15:clr>
            <a:srgbClr val="FBAE40"/>
          </p15:clr>
        </p15:guide>
        <p15:guide id="9" pos="937">
          <p15:clr>
            <a:srgbClr val="FBAE40"/>
          </p15:clr>
        </p15:guide>
        <p15:guide id="10" pos="7469">
          <p15:clr>
            <a:srgbClr val="FBAE40"/>
          </p15:clr>
        </p15:guide>
        <p15:guide id="11" pos="10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0359ADC5-A8F0-4D94-82AC-5F0CBEA0D34C}"/>
              </a:ext>
            </a:extLst>
          </p:cNvPr>
          <p:cNvSpPr>
            <a:spLocks noGrp="1"/>
          </p:cNvSpPr>
          <p:nvPr>
            <p:ph type="pic" sz="quarter" idx="18" hasCustomPrompt="1"/>
          </p:nvPr>
        </p:nvSpPr>
        <p:spPr>
          <a:xfrm>
            <a:off x="0" y="1364815"/>
            <a:ext cx="5816600" cy="4113408"/>
          </a:xfrm>
          <a:custGeom>
            <a:avLst/>
            <a:gdLst>
              <a:gd name="connsiteX0" fmla="*/ 0 w 5816600"/>
              <a:gd name="connsiteY0" fmla="*/ 0 h 3992563"/>
              <a:gd name="connsiteX1" fmla="*/ 5816600 w 5816600"/>
              <a:gd name="connsiteY1" fmla="*/ 0 h 3992563"/>
              <a:gd name="connsiteX2" fmla="*/ 5816600 w 5816600"/>
              <a:gd name="connsiteY2" fmla="*/ 3713961 h 3992563"/>
              <a:gd name="connsiteX3" fmla="*/ 3097851 w 5816600"/>
              <a:gd name="connsiteY3" fmla="*/ 3713961 h 3992563"/>
              <a:gd name="connsiteX4" fmla="*/ 3097851 w 5816600"/>
              <a:gd name="connsiteY4" fmla="*/ 3992563 h 3992563"/>
              <a:gd name="connsiteX5" fmla="*/ 0 w 5816600"/>
              <a:gd name="connsiteY5" fmla="*/ 3992563 h 39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6600" h="3992563">
                <a:moveTo>
                  <a:pt x="0" y="0"/>
                </a:moveTo>
                <a:lnTo>
                  <a:pt x="5816600" y="0"/>
                </a:lnTo>
                <a:lnTo>
                  <a:pt x="5816600" y="3713961"/>
                </a:lnTo>
                <a:lnTo>
                  <a:pt x="3097851" y="3713961"/>
                </a:lnTo>
                <a:lnTo>
                  <a:pt x="3097851" y="3992563"/>
                </a:lnTo>
                <a:lnTo>
                  <a:pt x="0" y="3992563"/>
                </a:lnTo>
                <a:close/>
              </a:path>
            </a:pathLst>
          </a:custGeom>
          <a:pattFill prst="pct10">
            <a:fgClr>
              <a:srgbClr val="E8425C"/>
            </a:fgClr>
            <a:bgClr>
              <a:srgbClr val="191933"/>
            </a:bgClr>
          </a:pattFill>
        </p:spPr>
        <p:txBody>
          <a:bodyPr wrap="square" anchor="ctr">
            <a:noAutofit/>
          </a:bodyPr>
          <a:lstStyle>
            <a:lvl1pPr algn="ctr">
              <a:defRPr>
                <a:solidFill>
                  <a:schemeClr val="bg1"/>
                </a:solidFill>
              </a:defRPr>
            </a:lvl1pPr>
          </a:lstStyle>
          <a:p>
            <a:r>
              <a:rPr lang="en-GB" dirty="0"/>
              <a:t>Picture here</a:t>
            </a:r>
          </a:p>
        </p:txBody>
      </p:sp>
      <p:pic>
        <p:nvPicPr>
          <p:cNvPr id="10" name="Graphic 9">
            <a:extLst>
              <a:ext uri="{FF2B5EF4-FFF2-40B4-BE49-F238E27FC236}">
                <a16:creationId xmlns:a16="http://schemas.microsoft.com/office/drawing/2014/main" id="{0CF0E4DF-D64E-4249-8E67-B05B24BCF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2363" y="58388"/>
            <a:ext cx="3324225" cy="657225"/>
          </a:xfrm>
          <a:prstGeom prst="rect">
            <a:avLst/>
          </a:prstGeom>
        </p:spPr>
      </p:pic>
      <p:pic>
        <p:nvPicPr>
          <p:cNvPr id="4" name="Graphic 3">
            <a:extLst>
              <a:ext uri="{FF2B5EF4-FFF2-40B4-BE49-F238E27FC236}">
                <a16:creationId xmlns:a16="http://schemas.microsoft.com/office/drawing/2014/main" id="{E46B74D5-2D15-4864-8165-C26EB487E4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86757" y="1365569"/>
            <a:ext cx="1285200" cy="1285200"/>
          </a:xfrm>
          <a:prstGeom prst="rect">
            <a:avLst/>
          </a:prstGeom>
        </p:spPr>
      </p:pic>
      <p:sp>
        <p:nvSpPr>
          <p:cNvPr id="7" name="Rectangle 6">
            <a:extLst>
              <a:ext uri="{FF2B5EF4-FFF2-40B4-BE49-F238E27FC236}">
                <a16:creationId xmlns:a16="http://schemas.microsoft.com/office/drawing/2014/main" id="{CC528525-A716-4AD9-AF50-FF618AFD0BA2}"/>
              </a:ext>
            </a:extLst>
          </p:cNvPr>
          <p:cNvSpPr>
            <a:spLocks noChangeAspect="1"/>
          </p:cNvSpPr>
          <p:nvPr userDrawn="1"/>
        </p:nvSpPr>
        <p:spPr>
          <a:xfrm>
            <a:off x="7405769" y="1365567"/>
            <a:ext cx="1285200" cy="1285200"/>
          </a:xfrm>
          <a:prstGeom prst="rect">
            <a:avLst/>
          </a:prstGeom>
          <a:solidFill>
            <a:srgbClr val="E8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Graphic 10">
            <a:extLst>
              <a:ext uri="{FF2B5EF4-FFF2-40B4-BE49-F238E27FC236}">
                <a16:creationId xmlns:a16="http://schemas.microsoft.com/office/drawing/2014/main" id="{3F0913D5-516C-471F-8717-7BBBF214592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824781" y="1365568"/>
            <a:ext cx="1285200" cy="1285200"/>
          </a:xfrm>
          <a:prstGeom prst="rect">
            <a:avLst/>
          </a:prstGeom>
        </p:spPr>
      </p:pic>
      <p:sp>
        <p:nvSpPr>
          <p:cNvPr id="27" name="Rectangle 26">
            <a:extLst>
              <a:ext uri="{FF2B5EF4-FFF2-40B4-BE49-F238E27FC236}">
                <a16:creationId xmlns:a16="http://schemas.microsoft.com/office/drawing/2014/main" id="{3EA84F2A-B5B2-48F5-BB6C-A7A08FE93FA5}"/>
              </a:ext>
            </a:extLst>
          </p:cNvPr>
          <p:cNvSpPr/>
          <p:nvPr userDrawn="1"/>
        </p:nvSpPr>
        <p:spPr>
          <a:xfrm>
            <a:off x="8824781" y="2777512"/>
            <a:ext cx="2718749" cy="1285200"/>
          </a:xfrm>
          <a:prstGeom prst="rect">
            <a:avLst/>
          </a:prstGeom>
          <a:solidFill>
            <a:srgbClr val="E84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4E922AA0-9745-4393-A73F-9F9F2C28A17A}"/>
              </a:ext>
            </a:extLst>
          </p:cNvPr>
          <p:cNvSpPr/>
          <p:nvPr userDrawn="1"/>
        </p:nvSpPr>
        <p:spPr>
          <a:xfrm>
            <a:off x="5972895" y="2763851"/>
            <a:ext cx="2718749" cy="1285200"/>
          </a:xfrm>
          <a:prstGeom prst="rect">
            <a:avLst/>
          </a:prstGeom>
          <a:solidFill>
            <a:srgbClr val="E8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35B51C07-B843-4AA4-BCB3-44B21B2952B2}"/>
              </a:ext>
            </a:extLst>
          </p:cNvPr>
          <p:cNvSpPr/>
          <p:nvPr userDrawn="1"/>
        </p:nvSpPr>
        <p:spPr>
          <a:xfrm>
            <a:off x="10272368" y="1365568"/>
            <a:ext cx="1285875" cy="1276891"/>
          </a:xfrm>
          <a:prstGeom prst="rect">
            <a:avLst/>
          </a:prstGeom>
          <a:solidFill>
            <a:srgbClr val="E84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061259EF-CF7E-45E4-9B33-3C669B62215C}"/>
              </a:ext>
            </a:extLst>
          </p:cNvPr>
          <p:cNvSpPr/>
          <p:nvPr userDrawn="1"/>
        </p:nvSpPr>
        <p:spPr>
          <a:xfrm>
            <a:off x="8838980" y="4193023"/>
            <a:ext cx="1285875" cy="1285200"/>
          </a:xfrm>
          <a:prstGeom prst="rect">
            <a:avLst/>
          </a:prstGeom>
          <a:solidFill>
            <a:srgbClr val="E8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17B0EE74-4C5B-4850-9239-481915F21D17}"/>
              </a:ext>
            </a:extLst>
          </p:cNvPr>
          <p:cNvSpPr/>
          <p:nvPr userDrawn="1"/>
        </p:nvSpPr>
        <p:spPr>
          <a:xfrm>
            <a:off x="5972895" y="4193023"/>
            <a:ext cx="2718749" cy="1285200"/>
          </a:xfrm>
          <a:prstGeom prst="rect">
            <a:avLst/>
          </a:prstGeom>
          <a:solidFill>
            <a:srgbClr val="E84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6" name="Graphic 35">
            <a:extLst>
              <a:ext uri="{FF2B5EF4-FFF2-40B4-BE49-F238E27FC236}">
                <a16:creationId xmlns:a16="http://schemas.microsoft.com/office/drawing/2014/main" id="{67A99BD5-5724-4D48-BF89-E79F250B15F8}"/>
              </a:ext>
            </a:extLst>
          </p:cNvPr>
          <p:cNvPicPr>
            <a:picLocks/>
          </p:cNvPicPr>
          <p:nvPr userDrawn="1"/>
        </p:nvPicPr>
        <p:blipFill>
          <a:blip r:embed="rId8">
            <a:extLst>
              <a:ext uri="{96DAC541-7B7A-43D3-8B79-37D633B846F1}">
                <asvg:svgBlip xmlns:asvg="http://schemas.microsoft.com/office/drawing/2016/SVG/main" r:embed="rId9"/>
              </a:ext>
            </a:extLst>
          </a:blip>
          <a:stretch>
            <a:fillRect/>
          </a:stretch>
        </p:blipFill>
        <p:spPr>
          <a:xfrm>
            <a:off x="10258330" y="4193023"/>
            <a:ext cx="1285200" cy="1285200"/>
          </a:xfrm>
          <a:prstGeom prst="rect">
            <a:avLst/>
          </a:prstGeom>
        </p:spPr>
      </p:pic>
      <p:sp>
        <p:nvSpPr>
          <p:cNvPr id="20" name="Rectangle 19">
            <a:extLst>
              <a:ext uri="{FF2B5EF4-FFF2-40B4-BE49-F238E27FC236}">
                <a16:creationId xmlns:a16="http://schemas.microsoft.com/office/drawing/2014/main" id="{6A46E8D9-AD5F-47D2-BCAC-5698C36D9C4E}"/>
              </a:ext>
            </a:extLst>
          </p:cNvPr>
          <p:cNvSpPr>
            <a:spLocks noChangeAspect="1"/>
          </p:cNvSpPr>
          <p:nvPr userDrawn="1"/>
        </p:nvSpPr>
        <p:spPr>
          <a:xfrm>
            <a:off x="10257655" y="1365567"/>
            <a:ext cx="1285875" cy="1285200"/>
          </a:xfrm>
          <a:prstGeom prst="rect">
            <a:avLst/>
          </a:prstGeom>
          <a:solidFill>
            <a:srgbClr val="E84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3" name="Group 22">
            <a:extLst>
              <a:ext uri="{FF2B5EF4-FFF2-40B4-BE49-F238E27FC236}">
                <a16:creationId xmlns:a16="http://schemas.microsoft.com/office/drawing/2014/main" id="{24B897B4-1B0A-49D8-869F-4F0930EC613F}"/>
              </a:ext>
            </a:extLst>
          </p:cNvPr>
          <p:cNvGrpSpPr/>
          <p:nvPr userDrawn="1"/>
        </p:nvGrpSpPr>
        <p:grpSpPr>
          <a:xfrm rot="19908211">
            <a:off x="9840085" y="5630698"/>
            <a:ext cx="3406888" cy="3406888"/>
            <a:chOff x="9897020" y="-510901"/>
            <a:chExt cx="2922096" cy="2922096"/>
          </a:xfrm>
        </p:grpSpPr>
        <p:sp>
          <p:nvSpPr>
            <p:cNvPr id="25" name="Block Arc 24">
              <a:extLst>
                <a:ext uri="{FF2B5EF4-FFF2-40B4-BE49-F238E27FC236}">
                  <a16:creationId xmlns:a16="http://schemas.microsoft.com/office/drawing/2014/main" id="{725A521C-74E2-4297-901B-2CDDCCFE6593}"/>
                </a:ext>
              </a:extLst>
            </p:cNvPr>
            <p:cNvSpPr/>
            <p:nvPr userDrawn="1"/>
          </p:nvSpPr>
          <p:spPr>
            <a:xfrm rot="18000000">
              <a:off x="9897020" y="-510901"/>
              <a:ext cx="2922096" cy="2922096"/>
            </a:xfrm>
            <a:prstGeom prst="blockArc">
              <a:avLst>
                <a:gd name="adj1" fmla="val 19701503"/>
                <a:gd name="adj2" fmla="val 5025590"/>
                <a:gd name="adj3" fmla="val 5265"/>
              </a:avLst>
            </a:prstGeom>
            <a:solidFill>
              <a:srgbClr val="E8425C"/>
            </a:solidFill>
            <a:ln>
              <a:solidFill>
                <a:srgbClr val="E84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Oval 25">
              <a:extLst>
                <a:ext uri="{FF2B5EF4-FFF2-40B4-BE49-F238E27FC236}">
                  <a16:creationId xmlns:a16="http://schemas.microsoft.com/office/drawing/2014/main" id="{5F0E370A-C746-4D2B-B1B0-4557716D8119}"/>
                </a:ext>
              </a:extLst>
            </p:cNvPr>
            <p:cNvSpPr/>
            <p:nvPr userDrawn="1"/>
          </p:nvSpPr>
          <p:spPr>
            <a:xfrm>
              <a:off x="9950367" y="-457554"/>
              <a:ext cx="2815403" cy="2815403"/>
            </a:xfrm>
            <a:prstGeom prst="ellipse">
              <a:avLst/>
            </a:prstGeom>
            <a:noFill/>
            <a:ln w="19050">
              <a:solidFill>
                <a:srgbClr val="E8425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8" name="Freeform: Shape 27">
            <a:extLst>
              <a:ext uri="{FF2B5EF4-FFF2-40B4-BE49-F238E27FC236}">
                <a16:creationId xmlns:a16="http://schemas.microsoft.com/office/drawing/2014/main" id="{ABF06465-8037-4C9A-97FF-BD05928B4B2D}"/>
              </a:ext>
            </a:extLst>
          </p:cNvPr>
          <p:cNvSpPr/>
          <p:nvPr userDrawn="1"/>
        </p:nvSpPr>
        <p:spPr>
          <a:xfrm>
            <a:off x="-24606" y="401497"/>
            <a:ext cx="1514475" cy="866775"/>
          </a:xfrm>
          <a:custGeom>
            <a:avLst/>
            <a:gdLst>
              <a:gd name="connsiteX0" fmla="*/ 7144 w 1514475"/>
              <a:gd name="connsiteY0" fmla="*/ 7144 h 866775"/>
              <a:gd name="connsiteX1" fmla="*/ 1512094 w 1514475"/>
              <a:gd name="connsiteY1" fmla="*/ 7144 h 866775"/>
              <a:gd name="connsiteX2" fmla="*/ 1512094 w 1514475"/>
              <a:gd name="connsiteY2" fmla="*/ 859631 h 866775"/>
              <a:gd name="connsiteX3" fmla="*/ 7144 w 1514475"/>
              <a:gd name="connsiteY3" fmla="*/ 859631 h 866775"/>
            </a:gdLst>
            <a:ahLst/>
            <a:cxnLst>
              <a:cxn ang="0">
                <a:pos x="connsiteX0" y="connsiteY0"/>
              </a:cxn>
              <a:cxn ang="0">
                <a:pos x="connsiteX1" y="connsiteY1"/>
              </a:cxn>
              <a:cxn ang="0">
                <a:pos x="connsiteX2" y="connsiteY2"/>
              </a:cxn>
              <a:cxn ang="0">
                <a:pos x="connsiteX3" y="connsiteY3"/>
              </a:cxn>
            </a:cxnLst>
            <a:rect l="l" t="t" r="r" b="b"/>
            <a:pathLst>
              <a:path w="1514475" h="866775">
                <a:moveTo>
                  <a:pt x="7144" y="7144"/>
                </a:moveTo>
                <a:lnTo>
                  <a:pt x="1512094" y="7144"/>
                </a:lnTo>
                <a:lnTo>
                  <a:pt x="1512094" y="859631"/>
                </a:lnTo>
                <a:lnTo>
                  <a:pt x="7144" y="859631"/>
                </a:lnTo>
                <a:close/>
              </a:path>
            </a:pathLst>
          </a:custGeom>
          <a:solidFill>
            <a:srgbClr val="E8425C"/>
          </a:solidFill>
          <a:ln w="9525" cap="flat">
            <a:noFill/>
            <a:prstDash val="solid"/>
            <a:miter/>
          </a:ln>
        </p:spPr>
        <p:txBody>
          <a:bodyPr rtlCol="0" anchor="ctr"/>
          <a:lstStyle/>
          <a:p>
            <a:endParaRPr lang="en-GB" dirty="0"/>
          </a:p>
        </p:txBody>
      </p:sp>
      <p:sp>
        <p:nvSpPr>
          <p:cNvPr id="31" name="Text Placeholder 5">
            <a:extLst>
              <a:ext uri="{FF2B5EF4-FFF2-40B4-BE49-F238E27FC236}">
                <a16:creationId xmlns:a16="http://schemas.microsoft.com/office/drawing/2014/main" id="{7D712EA4-EB62-4F6E-B5C2-64784E6D89F9}"/>
              </a:ext>
            </a:extLst>
          </p:cNvPr>
          <p:cNvSpPr>
            <a:spLocks noGrp="1"/>
          </p:cNvSpPr>
          <p:nvPr>
            <p:ph type="body" sz="quarter" idx="12" hasCustomPrompt="1"/>
          </p:nvPr>
        </p:nvSpPr>
        <p:spPr>
          <a:xfrm>
            <a:off x="1487488" y="400999"/>
            <a:ext cx="3391822" cy="450000"/>
          </a:xfrm>
          <a:solidFill>
            <a:srgbClr val="E8E6E8"/>
          </a:solidFill>
        </p:spPr>
        <p:txBody>
          <a:bodyPr wrap="none" lIns="180000" tIns="43200" rIns="360000" bIns="43200" anchor="ctr">
            <a:spAutoFit/>
          </a:bodyPr>
          <a:lstStyle>
            <a:lvl1pPr>
              <a:defRPr sz="2400" b="1"/>
            </a:lvl1pPr>
          </a:lstStyle>
          <a:p>
            <a:pPr lvl="0"/>
            <a:r>
              <a:rPr lang="en-US"/>
              <a:t>PAGE TITLE IPSUM</a:t>
            </a:r>
          </a:p>
        </p:txBody>
      </p:sp>
      <p:sp>
        <p:nvSpPr>
          <p:cNvPr id="34" name="Text Placeholder 5">
            <a:extLst>
              <a:ext uri="{FF2B5EF4-FFF2-40B4-BE49-F238E27FC236}">
                <a16:creationId xmlns:a16="http://schemas.microsoft.com/office/drawing/2014/main" id="{61400BB2-9EB0-43E1-9B61-F57648179A02}"/>
              </a:ext>
            </a:extLst>
          </p:cNvPr>
          <p:cNvSpPr>
            <a:spLocks noGrp="1"/>
          </p:cNvSpPr>
          <p:nvPr>
            <p:ph type="body" sz="quarter" idx="13" hasCustomPrompt="1"/>
          </p:nvPr>
        </p:nvSpPr>
        <p:spPr>
          <a:xfrm>
            <a:off x="1487488" y="834614"/>
            <a:ext cx="1951941" cy="419642"/>
          </a:xfrm>
          <a:solidFill>
            <a:srgbClr val="E8E6E8"/>
          </a:solidFill>
        </p:spPr>
        <p:txBody>
          <a:bodyPr wrap="none" lIns="180000" tIns="43200" rIns="360000" bIns="43200" anchor="ctr">
            <a:spAutoFit/>
          </a:bodyPr>
          <a:lstStyle>
            <a:lvl1pPr>
              <a:defRPr sz="2400" b="1">
                <a:solidFill>
                  <a:schemeClr val="bg2"/>
                </a:solidFill>
              </a:defRPr>
            </a:lvl1pPr>
          </a:lstStyle>
          <a:p>
            <a:pPr lvl="0"/>
            <a:r>
              <a:rPr lang="en-US"/>
              <a:t>OLUPTAT</a:t>
            </a:r>
          </a:p>
        </p:txBody>
      </p:sp>
    </p:spTree>
    <p:extLst>
      <p:ext uri="{BB962C8B-B14F-4D97-AF65-F5344CB8AC3E}">
        <p14:creationId xmlns:p14="http://schemas.microsoft.com/office/powerpoint/2010/main" val="1690367329"/>
      </p:ext>
    </p:extLst>
  </p:cSld>
  <p:clrMapOvr>
    <a:masterClrMapping/>
  </p:clrMapOvr>
  <p:extLst>
    <p:ext uri="{DCECCB84-F9BA-43D5-87BE-67443E8EF086}">
      <p15:sldGuideLst xmlns:p15="http://schemas.microsoft.com/office/powerpoint/2012/main">
        <p15:guide id="1" pos="3840">
          <p15:clr>
            <a:srgbClr val="FBAE40"/>
          </p15:clr>
        </p15:guide>
        <p15:guide id="2" orient="horz" pos="4065">
          <p15:clr>
            <a:srgbClr val="FBAE40"/>
          </p15:clr>
        </p15:guide>
        <p15:guide id="3" orient="horz" pos="297">
          <p15:clr>
            <a:srgbClr val="FBAE40"/>
          </p15:clr>
        </p15:guide>
        <p15:guide id="4" orient="horz" pos="257">
          <p15:clr>
            <a:srgbClr val="FBAE40"/>
          </p15:clr>
        </p15:guide>
        <p15:guide id="5" orient="horz" pos="595">
          <p15:clr>
            <a:srgbClr val="FBAE40"/>
          </p15:clr>
        </p15:guide>
        <p15:guide id="6" orient="horz" pos="1135">
          <p15:clr>
            <a:srgbClr val="FBAE40"/>
          </p15:clr>
        </p15:guide>
        <p15:guide id="7" orient="horz" pos="4106">
          <p15:clr>
            <a:srgbClr val="FBAE40"/>
          </p15:clr>
        </p15:guide>
        <p15:guide id="8" pos="211">
          <p15:clr>
            <a:srgbClr val="FBAE40"/>
          </p15:clr>
        </p15:guide>
        <p15:guide id="9" pos="937">
          <p15:clr>
            <a:srgbClr val="FBAE40"/>
          </p15:clr>
        </p15:guide>
        <p15:guide id="10" pos="7469">
          <p15:clr>
            <a:srgbClr val="FBAE40"/>
          </p15:clr>
        </p15:guide>
        <p15:guide id="11" pos="103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0359ADC5-A8F0-4D94-82AC-5F0CBEA0D34C}"/>
              </a:ext>
            </a:extLst>
          </p:cNvPr>
          <p:cNvSpPr>
            <a:spLocks noGrp="1"/>
          </p:cNvSpPr>
          <p:nvPr>
            <p:ph type="pic" sz="quarter" idx="18" hasCustomPrompt="1"/>
          </p:nvPr>
        </p:nvSpPr>
        <p:spPr>
          <a:xfrm>
            <a:off x="0" y="1364815"/>
            <a:ext cx="5816600" cy="4113408"/>
          </a:xfrm>
          <a:custGeom>
            <a:avLst/>
            <a:gdLst>
              <a:gd name="connsiteX0" fmla="*/ 0 w 5816600"/>
              <a:gd name="connsiteY0" fmla="*/ 0 h 3992563"/>
              <a:gd name="connsiteX1" fmla="*/ 5816600 w 5816600"/>
              <a:gd name="connsiteY1" fmla="*/ 0 h 3992563"/>
              <a:gd name="connsiteX2" fmla="*/ 5816600 w 5816600"/>
              <a:gd name="connsiteY2" fmla="*/ 3713961 h 3992563"/>
              <a:gd name="connsiteX3" fmla="*/ 3097851 w 5816600"/>
              <a:gd name="connsiteY3" fmla="*/ 3713961 h 3992563"/>
              <a:gd name="connsiteX4" fmla="*/ 3097851 w 5816600"/>
              <a:gd name="connsiteY4" fmla="*/ 3992563 h 3992563"/>
              <a:gd name="connsiteX5" fmla="*/ 0 w 5816600"/>
              <a:gd name="connsiteY5" fmla="*/ 3992563 h 39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6600" h="3992563">
                <a:moveTo>
                  <a:pt x="0" y="0"/>
                </a:moveTo>
                <a:lnTo>
                  <a:pt x="5816600" y="0"/>
                </a:lnTo>
                <a:lnTo>
                  <a:pt x="5816600" y="3713961"/>
                </a:lnTo>
                <a:lnTo>
                  <a:pt x="3097851" y="3713961"/>
                </a:lnTo>
                <a:lnTo>
                  <a:pt x="3097851" y="3992563"/>
                </a:lnTo>
                <a:lnTo>
                  <a:pt x="0" y="3992563"/>
                </a:lnTo>
                <a:close/>
              </a:path>
            </a:pathLst>
          </a:custGeom>
          <a:pattFill prst="pct10">
            <a:fgClr>
              <a:srgbClr val="83CBCF"/>
            </a:fgClr>
            <a:bgClr>
              <a:srgbClr val="191933"/>
            </a:bgClr>
          </a:pattFill>
        </p:spPr>
        <p:txBody>
          <a:bodyPr wrap="square" anchor="ctr">
            <a:noAutofit/>
          </a:bodyPr>
          <a:lstStyle>
            <a:lvl1pPr algn="ctr">
              <a:defRPr>
                <a:solidFill>
                  <a:schemeClr val="bg1"/>
                </a:solidFill>
              </a:defRPr>
            </a:lvl1pPr>
          </a:lstStyle>
          <a:p>
            <a:r>
              <a:rPr lang="en-GB" dirty="0"/>
              <a:t>Picture here</a:t>
            </a:r>
          </a:p>
        </p:txBody>
      </p:sp>
      <p:pic>
        <p:nvPicPr>
          <p:cNvPr id="10" name="Graphic 9">
            <a:extLst>
              <a:ext uri="{FF2B5EF4-FFF2-40B4-BE49-F238E27FC236}">
                <a16:creationId xmlns:a16="http://schemas.microsoft.com/office/drawing/2014/main" id="{0CF0E4DF-D64E-4249-8E67-B05B24BCF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2363" y="58388"/>
            <a:ext cx="3324225" cy="657225"/>
          </a:xfrm>
          <a:prstGeom prst="rect">
            <a:avLst/>
          </a:prstGeom>
        </p:spPr>
      </p:pic>
      <p:pic>
        <p:nvPicPr>
          <p:cNvPr id="4" name="Graphic 3">
            <a:extLst>
              <a:ext uri="{FF2B5EF4-FFF2-40B4-BE49-F238E27FC236}">
                <a16:creationId xmlns:a16="http://schemas.microsoft.com/office/drawing/2014/main" id="{E46B74D5-2D15-4864-8165-C26EB487E4C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986757" y="1365569"/>
            <a:ext cx="1285200" cy="1285200"/>
          </a:xfrm>
          <a:prstGeom prst="rect">
            <a:avLst/>
          </a:prstGeom>
        </p:spPr>
      </p:pic>
      <p:sp>
        <p:nvSpPr>
          <p:cNvPr id="7" name="Rectangle 6">
            <a:extLst>
              <a:ext uri="{FF2B5EF4-FFF2-40B4-BE49-F238E27FC236}">
                <a16:creationId xmlns:a16="http://schemas.microsoft.com/office/drawing/2014/main" id="{CC528525-A716-4AD9-AF50-FF618AFD0BA2}"/>
              </a:ext>
            </a:extLst>
          </p:cNvPr>
          <p:cNvSpPr>
            <a:spLocks noChangeAspect="1"/>
          </p:cNvSpPr>
          <p:nvPr userDrawn="1"/>
        </p:nvSpPr>
        <p:spPr>
          <a:xfrm>
            <a:off x="7405769" y="1365567"/>
            <a:ext cx="1285200" cy="1285200"/>
          </a:xfrm>
          <a:prstGeom prst="rect">
            <a:avLst/>
          </a:prstGeom>
          <a:solidFill>
            <a:srgbClr val="E8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Graphic 10">
            <a:extLst>
              <a:ext uri="{FF2B5EF4-FFF2-40B4-BE49-F238E27FC236}">
                <a16:creationId xmlns:a16="http://schemas.microsoft.com/office/drawing/2014/main" id="{3F0913D5-516C-471F-8717-7BBBF214592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824781" y="1365568"/>
            <a:ext cx="1285200" cy="1285200"/>
          </a:xfrm>
          <a:prstGeom prst="rect">
            <a:avLst/>
          </a:prstGeom>
        </p:spPr>
      </p:pic>
      <p:sp>
        <p:nvSpPr>
          <p:cNvPr id="27" name="Rectangle 26">
            <a:extLst>
              <a:ext uri="{FF2B5EF4-FFF2-40B4-BE49-F238E27FC236}">
                <a16:creationId xmlns:a16="http://schemas.microsoft.com/office/drawing/2014/main" id="{3EA84F2A-B5B2-48F5-BB6C-A7A08FE93FA5}"/>
              </a:ext>
            </a:extLst>
          </p:cNvPr>
          <p:cNvSpPr/>
          <p:nvPr userDrawn="1"/>
        </p:nvSpPr>
        <p:spPr>
          <a:xfrm>
            <a:off x="8824781" y="2777512"/>
            <a:ext cx="2718749" cy="1285200"/>
          </a:xfrm>
          <a:prstGeom prst="rect">
            <a:avLst/>
          </a:prstGeom>
          <a:solidFill>
            <a:srgbClr val="83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4E922AA0-9745-4393-A73F-9F9F2C28A17A}"/>
              </a:ext>
            </a:extLst>
          </p:cNvPr>
          <p:cNvSpPr/>
          <p:nvPr userDrawn="1"/>
        </p:nvSpPr>
        <p:spPr>
          <a:xfrm>
            <a:off x="5972895" y="2763851"/>
            <a:ext cx="2718749" cy="1285200"/>
          </a:xfrm>
          <a:prstGeom prst="rect">
            <a:avLst/>
          </a:prstGeom>
          <a:solidFill>
            <a:srgbClr val="E8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35B51C07-B843-4AA4-BCB3-44B21B2952B2}"/>
              </a:ext>
            </a:extLst>
          </p:cNvPr>
          <p:cNvSpPr/>
          <p:nvPr userDrawn="1"/>
        </p:nvSpPr>
        <p:spPr>
          <a:xfrm>
            <a:off x="10272368" y="1365568"/>
            <a:ext cx="1285875" cy="1276891"/>
          </a:xfrm>
          <a:prstGeom prst="rect">
            <a:avLst/>
          </a:prstGeom>
          <a:solidFill>
            <a:srgbClr val="E84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061259EF-CF7E-45E4-9B33-3C669B62215C}"/>
              </a:ext>
            </a:extLst>
          </p:cNvPr>
          <p:cNvSpPr/>
          <p:nvPr userDrawn="1"/>
        </p:nvSpPr>
        <p:spPr>
          <a:xfrm>
            <a:off x="8838980" y="4193023"/>
            <a:ext cx="1285875" cy="1285200"/>
          </a:xfrm>
          <a:prstGeom prst="rect">
            <a:avLst/>
          </a:prstGeom>
          <a:solidFill>
            <a:srgbClr val="E8E6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17B0EE74-4C5B-4850-9239-481915F21D17}"/>
              </a:ext>
            </a:extLst>
          </p:cNvPr>
          <p:cNvSpPr/>
          <p:nvPr userDrawn="1"/>
        </p:nvSpPr>
        <p:spPr>
          <a:xfrm>
            <a:off x="5972895" y="4193023"/>
            <a:ext cx="2718749" cy="1285200"/>
          </a:xfrm>
          <a:prstGeom prst="rect">
            <a:avLst/>
          </a:prstGeom>
          <a:solidFill>
            <a:srgbClr val="83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6" name="Graphic 35">
            <a:extLst>
              <a:ext uri="{FF2B5EF4-FFF2-40B4-BE49-F238E27FC236}">
                <a16:creationId xmlns:a16="http://schemas.microsoft.com/office/drawing/2014/main" id="{67A99BD5-5724-4D48-BF89-E79F250B15F8}"/>
              </a:ext>
            </a:extLst>
          </p:cNvPr>
          <p:cNvPicPr>
            <a:picLocks/>
          </p:cNvPicPr>
          <p:nvPr userDrawn="1"/>
        </p:nvPicPr>
        <p:blipFill>
          <a:blip r:embed="rId8">
            <a:extLst>
              <a:ext uri="{96DAC541-7B7A-43D3-8B79-37D633B846F1}">
                <asvg:svgBlip xmlns:asvg="http://schemas.microsoft.com/office/drawing/2016/SVG/main" r:embed="rId9"/>
              </a:ext>
            </a:extLst>
          </a:blip>
          <a:stretch>
            <a:fillRect/>
          </a:stretch>
        </p:blipFill>
        <p:spPr>
          <a:xfrm>
            <a:off x="10258330" y="4193023"/>
            <a:ext cx="1285200" cy="1285200"/>
          </a:xfrm>
          <a:prstGeom prst="rect">
            <a:avLst/>
          </a:prstGeom>
        </p:spPr>
      </p:pic>
      <p:sp>
        <p:nvSpPr>
          <p:cNvPr id="20" name="Rectangle 19">
            <a:extLst>
              <a:ext uri="{FF2B5EF4-FFF2-40B4-BE49-F238E27FC236}">
                <a16:creationId xmlns:a16="http://schemas.microsoft.com/office/drawing/2014/main" id="{6A46E8D9-AD5F-47D2-BCAC-5698C36D9C4E}"/>
              </a:ext>
            </a:extLst>
          </p:cNvPr>
          <p:cNvSpPr>
            <a:spLocks noChangeAspect="1"/>
          </p:cNvSpPr>
          <p:nvPr userDrawn="1"/>
        </p:nvSpPr>
        <p:spPr>
          <a:xfrm>
            <a:off x="10257655" y="1365567"/>
            <a:ext cx="1285875" cy="1285200"/>
          </a:xfrm>
          <a:prstGeom prst="rect">
            <a:avLst/>
          </a:prstGeom>
          <a:solidFill>
            <a:srgbClr val="83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3" name="Group 22">
            <a:extLst>
              <a:ext uri="{FF2B5EF4-FFF2-40B4-BE49-F238E27FC236}">
                <a16:creationId xmlns:a16="http://schemas.microsoft.com/office/drawing/2014/main" id="{24B897B4-1B0A-49D8-869F-4F0930EC613F}"/>
              </a:ext>
            </a:extLst>
          </p:cNvPr>
          <p:cNvGrpSpPr/>
          <p:nvPr userDrawn="1"/>
        </p:nvGrpSpPr>
        <p:grpSpPr>
          <a:xfrm rot="19908211">
            <a:off x="9840085" y="5630698"/>
            <a:ext cx="3406888" cy="3406888"/>
            <a:chOff x="9897020" y="-510901"/>
            <a:chExt cx="2922096" cy="2922096"/>
          </a:xfrm>
        </p:grpSpPr>
        <p:sp>
          <p:nvSpPr>
            <p:cNvPr id="25" name="Block Arc 24">
              <a:extLst>
                <a:ext uri="{FF2B5EF4-FFF2-40B4-BE49-F238E27FC236}">
                  <a16:creationId xmlns:a16="http://schemas.microsoft.com/office/drawing/2014/main" id="{725A521C-74E2-4297-901B-2CDDCCFE6593}"/>
                </a:ext>
              </a:extLst>
            </p:cNvPr>
            <p:cNvSpPr/>
            <p:nvPr userDrawn="1"/>
          </p:nvSpPr>
          <p:spPr>
            <a:xfrm rot="18000000">
              <a:off x="9897020" y="-510901"/>
              <a:ext cx="2922096" cy="2922096"/>
            </a:xfrm>
            <a:prstGeom prst="blockArc">
              <a:avLst>
                <a:gd name="adj1" fmla="val 19701503"/>
                <a:gd name="adj2" fmla="val 5025590"/>
                <a:gd name="adj3" fmla="val 5265"/>
              </a:avLst>
            </a:prstGeom>
            <a:solidFill>
              <a:srgbClr val="83CBCF"/>
            </a:solidFill>
            <a:ln>
              <a:solidFill>
                <a:srgbClr val="83CB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Oval 25">
              <a:extLst>
                <a:ext uri="{FF2B5EF4-FFF2-40B4-BE49-F238E27FC236}">
                  <a16:creationId xmlns:a16="http://schemas.microsoft.com/office/drawing/2014/main" id="{5F0E370A-C746-4D2B-B1B0-4557716D8119}"/>
                </a:ext>
              </a:extLst>
            </p:cNvPr>
            <p:cNvSpPr/>
            <p:nvPr userDrawn="1"/>
          </p:nvSpPr>
          <p:spPr>
            <a:xfrm>
              <a:off x="9950367" y="-457554"/>
              <a:ext cx="2815403" cy="2815403"/>
            </a:xfrm>
            <a:prstGeom prst="ellipse">
              <a:avLst/>
            </a:prstGeom>
            <a:noFill/>
            <a:ln w="19050">
              <a:solidFill>
                <a:srgbClr val="83CBC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2" name="Freeform: Shape 21">
            <a:extLst>
              <a:ext uri="{FF2B5EF4-FFF2-40B4-BE49-F238E27FC236}">
                <a16:creationId xmlns:a16="http://schemas.microsoft.com/office/drawing/2014/main" id="{F8F221EB-4F8F-48DB-AAD1-C1A3D1D7A7F5}"/>
              </a:ext>
            </a:extLst>
          </p:cNvPr>
          <p:cNvSpPr/>
          <p:nvPr userDrawn="1"/>
        </p:nvSpPr>
        <p:spPr>
          <a:xfrm>
            <a:off x="-24606" y="401497"/>
            <a:ext cx="1514475" cy="866775"/>
          </a:xfrm>
          <a:custGeom>
            <a:avLst/>
            <a:gdLst>
              <a:gd name="connsiteX0" fmla="*/ 7144 w 1514475"/>
              <a:gd name="connsiteY0" fmla="*/ 7144 h 866775"/>
              <a:gd name="connsiteX1" fmla="*/ 1512094 w 1514475"/>
              <a:gd name="connsiteY1" fmla="*/ 7144 h 866775"/>
              <a:gd name="connsiteX2" fmla="*/ 1512094 w 1514475"/>
              <a:gd name="connsiteY2" fmla="*/ 859631 h 866775"/>
              <a:gd name="connsiteX3" fmla="*/ 7144 w 1514475"/>
              <a:gd name="connsiteY3" fmla="*/ 859631 h 866775"/>
            </a:gdLst>
            <a:ahLst/>
            <a:cxnLst>
              <a:cxn ang="0">
                <a:pos x="connsiteX0" y="connsiteY0"/>
              </a:cxn>
              <a:cxn ang="0">
                <a:pos x="connsiteX1" y="connsiteY1"/>
              </a:cxn>
              <a:cxn ang="0">
                <a:pos x="connsiteX2" y="connsiteY2"/>
              </a:cxn>
              <a:cxn ang="0">
                <a:pos x="connsiteX3" y="connsiteY3"/>
              </a:cxn>
            </a:cxnLst>
            <a:rect l="l" t="t" r="r" b="b"/>
            <a:pathLst>
              <a:path w="1514475" h="866775">
                <a:moveTo>
                  <a:pt x="7144" y="7144"/>
                </a:moveTo>
                <a:lnTo>
                  <a:pt x="1512094" y="7144"/>
                </a:lnTo>
                <a:lnTo>
                  <a:pt x="1512094" y="859631"/>
                </a:lnTo>
                <a:lnTo>
                  <a:pt x="7144" y="859631"/>
                </a:lnTo>
                <a:close/>
              </a:path>
            </a:pathLst>
          </a:custGeom>
          <a:solidFill>
            <a:srgbClr val="83CBCF"/>
          </a:solidFill>
          <a:ln w="9525" cap="flat">
            <a:noFill/>
            <a:prstDash val="solid"/>
            <a:miter/>
          </a:ln>
        </p:spPr>
        <p:txBody>
          <a:bodyPr rtlCol="0" anchor="ctr"/>
          <a:lstStyle/>
          <a:p>
            <a:endParaRPr lang="en-GB" dirty="0"/>
          </a:p>
        </p:txBody>
      </p:sp>
      <p:sp>
        <p:nvSpPr>
          <p:cNvPr id="28" name="Text Placeholder 5">
            <a:extLst>
              <a:ext uri="{FF2B5EF4-FFF2-40B4-BE49-F238E27FC236}">
                <a16:creationId xmlns:a16="http://schemas.microsoft.com/office/drawing/2014/main" id="{61FD2D10-4047-44AB-A4CF-7B3B69015067}"/>
              </a:ext>
            </a:extLst>
          </p:cNvPr>
          <p:cNvSpPr>
            <a:spLocks noGrp="1"/>
          </p:cNvSpPr>
          <p:nvPr>
            <p:ph type="body" sz="quarter" idx="12" hasCustomPrompt="1"/>
          </p:nvPr>
        </p:nvSpPr>
        <p:spPr>
          <a:xfrm>
            <a:off x="1487488" y="400999"/>
            <a:ext cx="3391822" cy="450000"/>
          </a:xfrm>
          <a:solidFill>
            <a:srgbClr val="E8E6E8"/>
          </a:solidFill>
        </p:spPr>
        <p:txBody>
          <a:bodyPr wrap="none" lIns="180000" tIns="43200" rIns="360000" bIns="43200" anchor="ctr">
            <a:spAutoFit/>
          </a:bodyPr>
          <a:lstStyle>
            <a:lvl1pPr>
              <a:defRPr sz="2400" b="1"/>
            </a:lvl1pPr>
          </a:lstStyle>
          <a:p>
            <a:pPr lvl="0"/>
            <a:r>
              <a:rPr lang="en-US"/>
              <a:t>PAGE TITLE IPSUM</a:t>
            </a:r>
          </a:p>
        </p:txBody>
      </p:sp>
      <p:sp>
        <p:nvSpPr>
          <p:cNvPr id="31" name="Text Placeholder 5">
            <a:extLst>
              <a:ext uri="{FF2B5EF4-FFF2-40B4-BE49-F238E27FC236}">
                <a16:creationId xmlns:a16="http://schemas.microsoft.com/office/drawing/2014/main" id="{A623675C-8D66-4432-9650-5F22750D6E29}"/>
              </a:ext>
            </a:extLst>
          </p:cNvPr>
          <p:cNvSpPr>
            <a:spLocks noGrp="1"/>
          </p:cNvSpPr>
          <p:nvPr>
            <p:ph type="body" sz="quarter" idx="13" hasCustomPrompt="1"/>
          </p:nvPr>
        </p:nvSpPr>
        <p:spPr>
          <a:xfrm>
            <a:off x="1487488" y="834614"/>
            <a:ext cx="1951941" cy="419642"/>
          </a:xfrm>
          <a:solidFill>
            <a:srgbClr val="E8E6E8"/>
          </a:solidFill>
        </p:spPr>
        <p:txBody>
          <a:bodyPr wrap="none" lIns="180000" tIns="43200" rIns="360000" bIns="43200" anchor="ctr">
            <a:spAutoFit/>
          </a:bodyPr>
          <a:lstStyle>
            <a:lvl1pPr>
              <a:defRPr sz="2400" b="1">
                <a:solidFill>
                  <a:srgbClr val="83CBCF"/>
                </a:solidFill>
              </a:defRPr>
            </a:lvl1pPr>
          </a:lstStyle>
          <a:p>
            <a:pPr lvl="0"/>
            <a:r>
              <a:rPr lang="en-US"/>
              <a:t>OLUPTAT</a:t>
            </a:r>
          </a:p>
        </p:txBody>
      </p:sp>
    </p:spTree>
    <p:extLst>
      <p:ext uri="{BB962C8B-B14F-4D97-AF65-F5344CB8AC3E}">
        <p14:creationId xmlns:p14="http://schemas.microsoft.com/office/powerpoint/2010/main" val="3749441282"/>
      </p:ext>
    </p:extLst>
  </p:cSld>
  <p:clrMapOvr>
    <a:masterClrMapping/>
  </p:clrMapOvr>
  <p:extLst>
    <p:ext uri="{DCECCB84-F9BA-43D5-87BE-67443E8EF086}">
      <p15:sldGuideLst xmlns:p15="http://schemas.microsoft.com/office/powerpoint/2012/main">
        <p15:guide id="1" pos="3840">
          <p15:clr>
            <a:srgbClr val="FBAE40"/>
          </p15:clr>
        </p15:guide>
        <p15:guide id="2" orient="horz" pos="4065">
          <p15:clr>
            <a:srgbClr val="FBAE40"/>
          </p15:clr>
        </p15:guide>
        <p15:guide id="3" orient="horz" pos="297">
          <p15:clr>
            <a:srgbClr val="FBAE40"/>
          </p15:clr>
        </p15:guide>
        <p15:guide id="4" orient="horz" pos="257">
          <p15:clr>
            <a:srgbClr val="FBAE40"/>
          </p15:clr>
        </p15:guide>
        <p15:guide id="5" orient="horz" pos="595">
          <p15:clr>
            <a:srgbClr val="FBAE40"/>
          </p15:clr>
        </p15:guide>
        <p15:guide id="6" orient="horz" pos="1135">
          <p15:clr>
            <a:srgbClr val="FBAE40"/>
          </p15:clr>
        </p15:guide>
        <p15:guide id="7" orient="horz" pos="4106">
          <p15:clr>
            <a:srgbClr val="FBAE40"/>
          </p15:clr>
        </p15:guide>
        <p15:guide id="8" pos="211">
          <p15:clr>
            <a:srgbClr val="FBAE40"/>
          </p15:clr>
        </p15:guide>
        <p15:guide id="9" pos="937">
          <p15:clr>
            <a:srgbClr val="FBAE40"/>
          </p15:clr>
        </p15:guide>
        <p15:guide id="10" pos="7469">
          <p15:clr>
            <a:srgbClr val="FBAE40"/>
          </p15:clr>
        </p15:guide>
        <p15:guide id="11" pos="10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51CA50C-40D7-4B80-BEED-F8A4AEC09CD0}"/>
              </a:ext>
            </a:extLst>
          </p:cNvPr>
          <p:cNvSpPr>
            <a:spLocks noGrp="1"/>
          </p:cNvSpPr>
          <p:nvPr>
            <p:ph type="pic" sz="quarter" idx="18" hasCustomPrompt="1"/>
          </p:nvPr>
        </p:nvSpPr>
        <p:spPr>
          <a:xfrm>
            <a:off x="6375400" y="0"/>
            <a:ext cx="5816600" cy="6858000"/>
          </a:xfrm>
          <a:custGeom>
            <a:avLst/>
            <a:gdLst>
              <a:gd name="connsiteX0" fmla="*/ 0 w 5816600"/>
              <a:gd name="connsiteY0" fmla="*/ 0 h 6858000"/>
              <a:gd name="connsiteX1" fmla="*/ 5816600 w 5816600"/>
              <a:gd name="connsiteY1" fmla="*/ 0 h 6858000"/>
              <a:gd name="connsiteX2" fmla="*/ 5816600 w 5816600"/>
              <a:gd name="connsiteY2" fmla="*/ 6858000 h 6858000"/>
              <a:gd name="connsiteX3" fmla="*/ 0 w 5816600"/>
              <a:gd name="connsiteY3" fmla="*/ 6858000 h 6858000"/>
              <a:gd name="connsiteX4" fmla="*/ 0 w 5816600"/>
              <a:gd name="connsiteY4" fmla="*/ 6137502 h 6858000"/>
              <a:gd name="connsiteX5" fmla="*/ 1604818 w 5816600"/>
              <a:gd name="connsiteY5" fmla="*/ 6137502 h 6858000"/>
              <a:gd name="connsiteX6" fmla="*/ 1604818 w 5816600"/>
              <a:gd name="connsiteY6" fmla="*/ 2332985 h 6858000"/>
              <a:gd name="connsiteX7" fmla="*/ 0 w 5816600"/>
              <a:gd name="connsiteY7" fmla="*/ 23329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6600" h="6858000">
                <a:moveTo>
                  <a:pt x="0" y="0"/>
                </a:moveTo>
                <a:lnTo>
                  <a:pt x="5816600" y="0"/>
                </a:lnTo>
                <a:lnTo>
                  <a:pt x="5816600" y="6858000"/>
                </a:lnTo>
                <a:lnTo>
                  <a:pt x="0" y="6858000"/>
                </a:lnTo>
                <a:lnTo>
                  <a:pt x="0" y="6137502"/>
                </a:lnTo>
                <a:lnTo>
                  <a:pt x="1604818" y="6137502"/>
                </a:lnTo>
                <a:lnTo>
                  <a:pt x="1604818" y="2332985"/>
                </a:lnTo>
                <a:lnTo>
                  <a:pt x="0" y="2332985"/>
                </a:lnTo>
                <a:close/>
              </a:path>
            </a:pathLst>
          </a:custGeom>
          <a:pattFill prst="pct10">
            <a:fgClr>
              <a:srgbClr val="E8425C"/>
            </a:fgClr>
            <a:bgClr>
              <a:srgbClr val="191933"/>
            </a:bgClr>
          </a:pattFill>
        </p:spPr>
        <p:txBody>
          <a:bodyPr wrap="square" anchor="ctr">
            <a:noAutofit/>
          </a:bodyPr>
          <a:lstStyle>
            <a:lvl1pPr algn="ctr">
              <a:defRPr>
                <a:solidFill>
                  <a:schemeClr val="bg1"/>
                </a:solidFill>
              </a:defRPr>
            </a:lvl1pPr>
          </a:lstStyle>
          <a:p>
            <a:r>
              <a:rPr lang="en-GB" dirty="0"/>
              <a:t>Picture here</a:t>
            </a:r>
          </a:p>
        </p:txBody>
      </p:sp>
      <p:pic>
        <p:nvPicPr>
          <p:cNvPr id="10" name="Graphic 9">
            <a:extLst>
              <a:ext uri="{FF2B5EF4-FFF2-40B4-BE49-F238E27FC236}">
                <a16:creationId xmlns:a16="http://schemas.microsoft.com/office/drawing/2014/main" id="{0CF0E4DF-D64E-4249-8E67-B05B24BCF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2363" y="615950"/>
            <a:ext cx="3324225" cy="657225"/>
          </a:xfrm>
          <a:prstGeom prst="rect">
            <a:avLst/>
          </a:prstGeom>
        </p:spPr>
      </p:pic>
      <p:sp>
        <p:nvSpPr>
          <p:cNvPr id="23" name="Text Placeholder 8">
            <a:extLst>
              <a:ext uri="{FF2B5EF4-FFF2-40B4-BE49-F238E27FC236}">
                <a16:creationId xmlns:a16="http://schemas.microsoft.com/office/drawing/2014/main" id="{3840DF3D-5213-41A2-ADDC-546C21535EB2}"/>
              </a:ext>
            </a:extLst>
          </p:cNvPr>
          <p:cNvSpPr>
            <a:spLocks noGrp="1"/>
          </p:cNvSpPr>
          <p:nvPr>
            <p:ph type="body" sz="quarter" idx="14"/>
          </p:nvPr>
        </p:nvSpPr>
        <p:spPr>
          <a:xfrm>
            <a:off x="1647825" y="3038702"/>
            <a:ext cx="6332393" cy="3098800"/>
          </a:xfrm>
        </p:spPr>
        <p:txBody>
          <a:bodyPr lIns="0" tIns="0" rIns="0" bIns="0">
            <a:normAutofit/>
          </a:bodyPr>
          <a:lstStyle>
            <a:lvl1pPr marL="285750" indent="-285750">
              <a:buFont typeface="Arial" panose="020B0604020202020204" pitchFamily="34" charset="0"/>
              <a:buChar char="•"/>
              <a:defRPr sz="1800">
                <a:solidFill>
                  <a:schemeClr val="tx1">
                    <a:lumMod val="75000"/>
                    <a:lumOff val="25000"/>
                  </a:schemeClr>
                </a:solidFill>
              </a:defRPr>
            </a:lvl1pPr>
            <a:lvl2pPr marL="742950" indent="-285750">
              <a:buFont typeface="Arial" panose="020B0604020202020204" pitchFamily="34" charset="0"/>
              <a:buChar char="-"/>
              <a:defRPr sz="1600">
                <a:solidFill>
                  <a:schemeClr val="tx1">
                    <a:lumMod val="75000"/>
                    <a:lumOff val="25000"/>
                  </a:schemeClr>
                </a:solidFill>
              </a:defRPr>
            </a:lvl2pPr>
            <a:lvl3pPr marL="1200150" indent="-285750">
              <a:buFont typeface="Arial" panose="020B0604020202020204" pitchFamily="34" charset="0"/>
              <a:buChar char="-"/>
              <a:defRPr sz="1600">
                <a:solidFill>
                  <a:schemeClr val="tx1">
                    <a:lumMod val="75000"/>
                    <a:lumOff val="25000"/>
                  </a:schemeClr>
                </a:solidFill>
              </a:defRPr>
            </a:lvl3pPr>
            <a:lvl4pPr marL="1657350" indent="-285750">
              <a:buFont typeface="Arial" panose="020B0604020202020204" pitchFamily="34" charset="0"/>
              <a:buChar char="-"/>
              <a:defRPr sz="1600">
                <a:solidFill>
                  <a:schemeClr val="tx1">
                    <a:lumMod val="75000"/>
                    <a:lumOff val="25000"/>
                  </a:schemeClr>
                </a:solidFill>
              </a:defRPr>
            </a:lvl4pPr>
            <a:lvl5pPr marL="2114550" indent="-285750">
              <a:buFont typeface="Arial" panose="020B0604020202020204" pitchFamily="34" charset="0"/>
              <a:buChar char="-"/>
              <a:defRPr sz="1600">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Text Placeholder 8">
            <a:extLst>
              <a:ext uri="{FF2B5EF4-FFF2-40B4-BE49-F238E27FC236}">
                <a16:creationId xmlns:a16="http://schemas.microsoft.com/office/drawing/2014/main" id="{57A94EDD-7448-4F38-9176-09C15D1F5903}"/>
              </a:ext>
            </a:extLst>
          </p:cNvPr>
          <p:cNvSpPr>
            <a:spLocks noGrp="1"/>
          </p:cNvSpPr>
          <p:nvPr>
            <p:ph type="body" sz="quarter" idx="16"/>
          </p:nvPr>
        </p:nvSpPr>
        <p:spPr>
          <a:xfrm>
            <a:off x="1647825" y="2332985"/>
            <a:ext cx="6332393" cy="433387"/>
          </a:xfrm>
        </p:spPr>
        <p:txBody>
          <a:bodyPr lIns="0" tIns="0" rIns="0" bIns="0">
            <a:normAutofit/>
          </a:bodyPr>
          <a:lstStyle>
            <a:lvl1pPr>
              <a:defRPr sz="1800" b="1">
                <a:solidFill>
                  <a:srgbClr val="E8425C"/>
                </a:solidFill>
              </a:defRPr>
            </a:lvl1pPr>
          </a:lstStyle>
          <a:p>
            <a:pPr lvl="0"/>
            <a:r>
              <a:rPr lang="en-US"/>
              <a:t>Edit Master text styles</a:t>
            </a:r>
          </a:p>
        </p:txBody>
      </p:sp>
      <p:sp>
        <p:nvSpPr>
          <p:cNvPr id="17" name="Freeform: Shape 16">
            <a:extLst>
              <a:ext uri="{FF2B5EF4-FFF2-40B4-BE49-F238E27FC236}">
                <a16:creationId xmlns:a16="http://schemas.microsoft.com/office/drawing/2014/main" id="{81082386-E47C-47BD-95B9-E619221DDB1F}"/>
              </a:ext>
            </a:extLst>
          </p:cNvPr>
          <p:cNvSpPr/>
          <p:nvPr userDrawn="1"/>
        </p:nvSpPr>
        <p:spPr>
          <a:xfrm>
            <a:off x="-24606" y="1025609"/>
            <a:ext cx="1514475" cy="866775"/>
          </a:xfrm>
          <a:custGeom>
            <a:avLst/>
            <a:gdLst>
              <a:gd name="connsiteX0" fmla="*/ 7144 w 1514475"/>
              <a:gd name="connsiteY0" fmla="*/ 7144 h 866775"/>
              <a:gd name="connsiteX1" fmla="*/ 1512094 w 1514475"/>
              <a:gd name="connsiteY1" fmla="*/ 7144 h 866775"/>
              <a:gd name="connsiteX2" fmla="*/ 1512094 w 1514475"/>
              <a:gd name="connsiteY2" fmla="*/ 859631 h 866775"/>
              <a:gd name="connsiteX3" fmla="*/ 7144 w 1514475"/>
              <a:gd name="connsiteY3" fmla="*/ 859631 h 866775"/>
            </a:gdLst>
            <a:ahLst/>
            <a:cxnLst>
              <a:cxn ang="0">
                <a:pos x="connsiteX0" y="connsiteY0"/>
              </a:cxn>
              <a:cxn ang="0">
                <a:pos x="connsiteX1" y="connsiteY1"/>
              </a:cxn>
              <a:cxn ang="0">
                <a:pos x="connsiteX2" y="connsiteY2"/>
              </a:cxn>
              <a:cxn ang="0">
                <a:pos x="connsiteX3" y="connsiteY3"/>
              </a:cxn>
            </a:cxnLst>
            <a:rect l="l" t="t" r="r" b="b"/>
            <a:pathLst>
              <a:path w="1514475" h="866775">
                <a:moveTo>
                  <a:pt x="7144" y="7144"/>
                </a:moveTo>
                <a:lnTo>
                  <a:pt x="1512094" y="7144"/>
                </a:lnTo>
                <a:lnTo>
                  <a:pt x="1512094" y="859631"/>
                </a:lnTo>
                <a:lnTo>
                  <a:pt x="7144" y="859631"/>
                </a:lnTo>
                <a:close/>
              </a:path>
            </a:pathLst>
          </a:custGeom>
          <a:solidFill>
            <a:srgbClr val="E8425C"/>
          </a:solidFill>
          <a:ln w="9525" cap="flat">
            <a:noFill/>
            <a:prstDash val="solid"/>
            <a:miter/>
          </a:ln>
        </p:spPr>
        <p:txBody>
          <a:bodyPr rtlCol="0" anchor="ctr"/>
          <a:lstStyle/>
          <a:p>
            <a:endParaRPr lang="en-GB" dirty="0"/>
          </a:p>
        </p:txBody>
      </p:sp>
      <p:sp>
        <p:nvSpPr>
          <p:cNvPr id="20" name="Text Placeholder 5">
            <a:extLst>
              <a:ext uri="{FF2B5EF4-FFF2-40B4-BE49-F238E27FC236}">
                <a16:creationId xmlns:a16="http://schemas.microsoft.com/office/drawing/2014/main" id="{ACCB90F0-5682-40AB-BB94-89B57CDEC2BC}"/>
              </a:ext>
            </a:extLst>
          </p:cNvPr>
          <p:cNvSpPr>
            <a:spLocks noGrp="1"/>
          </p:cNvSpPr>
          <p:nvPr>
            <p:ph type="body" sz="quarter" idx="12" hasCustomPrompt="1"/>
          </p:nvPr>
        </p:nvSpPr>
        <p:spPr>
          <a:xfrm>
            <a:off x="1487488" y="1025111"/>
            <a:ext cx="3391822" cy="450000"/>
          </a:xfrm>
          <a:solidFill>
            <a:srgbClr val="E8E6E8"/>
          </a:solidFill>
        </p:spPr>
        <p:txBody>
          <a:bodyPr wrap="none" lIns="180000" tIns="43200" rIns="360000" bIns="43200" anchor="ctr">
            <a:spAutoFit/>
          </a:bodyPr>
          <a:lstStyle>
            <a:lvl1pPr>
              <a:defRPr sz="2400" b="1"/>
            </a:lvl1pPr>
          </a:lstStyle>
          <a:p>
            <a:pPr lvl="0"/>
            <a:r>
              <a:rPr lang="en-US"/>
              <a:t>PAGE TITLE IPSUM</a:t>
            </a:r>
          </a:p>
        </p:txBody>
      </p:sp>
      <p:sp>
        <p:nvSpPr>
          <p:cNvPr id="21" name="Text Placeholder 5">
            <a:extLst>
              <a:ext uri="{FF2B5EF4-FFF2-40B4-BE49-F238E27FC236}">
                <a16:creationId xmlns:a16="http://schemas.microsoft.com/office/drawing/2014/main" id="{2D1C770B-BECD-4FD4-AA19-6D719CF50C8C}"/>
              </a:ext>
            </a:extLst>
          </p:cNvPr>
          <p:cNvSpPr>
            <a:spLocks noGrp="1"/>
          </p:cNvSpPr>
          <p:nvPr>
            <p:ph type="body" sz="quarter" idx="13" hasCustomPrompt="1"/>
          </p:nvPr>
        </p:nvSpPr>
        <p:spPr>
          <a:xfrm>
            <a:off x="1487488" y="1458726"/>
            <a:ext cx="1951941" cy="419642"/>
          </a:xfrm>
          <a:solidFill>
            <a:srgbClr val="E8E6E8"/>
          </a:solidFill>
        </p:spPr>
        <p:txBody>
          <a:bodyPr wrap="none" lIns="180000" tIns="43200" rIns="360000" bIns="43200" anchor="ctr">
            <a:spAutoFit/>
          </a:bodyPr>
          <a:lstStyle>
            <a:lvl1pPr>
              <a:defRPr sz="2400" b="1">
                <a:solidFill>
                  <a:schemeClr val="bg2"/>
                </a:solidFill>
              </a:defRPr>
            </a:lvl1pPr>
          </a:lstStyle>
          <a:p>
            <a:pPr lvl="0"/>
            <a:r>
              <a:rPr lang="en-US"/>
              <a:t>OLUPTAT</a:t>
            </a:r>
          </a:p>
        </p:txBody>
      </p:sp>
    </p:spTree>
    <p:extLst>
      <p:ext uri="{BB962C8B-B14F-4D97-AF65-F5344CB8AC3E}">
        <p14:creationId xmlns:p14="http://schemas.microsoft.com/office/powerpoint/2010/main" val="1628541120"/>
      </p:ext>
    </p:extLst>
  </p:cSld>
  <p:clrMapOvr>
    <a:masterClrMapping/>
  </p:clrMapOvr>
  <p:extLst>
    <p:ext uri="{DCECCB84-F9BA-43D5-87BE-67443E8EF086}">
      <p15:sldGuideLst xmlns:p15="http://schemas.microsoft.com/office/powerpoint/2012/main">
        <p15:guide id="1" pos="3840">
          <p15:clr>
            <a:srgbClr val="FBAE40"/>
          </p15:clr>
        </p15:guide>
        <p15:guide id="2" orient="horz" pos="4065">
          <p15:clr>
            <a:srgbClr val="FBAE40"/>
          </p15:clr>
        </p15:guide>
        <p15:guide id="3" orient="horz" pos="297">
          <p15:clr>
            <a:srgbClr val="FBAE40"/>
          </p15:clr>
        </p15:guide>
        <p15:guide id="4" orient="horz" pos="257">
          <p15:clr>
            <a:srgbClr val="FBAE40"/>
          </p15:clr>
        </p15:guide>
        <p15:guide id="5" orient="horz" pos="595">
          <p15:clr>
            <a:srgbClr val="FBAE40"/>
          </p15:clr>
        </p15:guide>
        <p15:guide id="6" orient="horz" pos="1135">
          <p15:clr>
            <a:srgbClr val="FBAE40"/>
          </p15:clr>
        </p15:guide>
        <p15:guide id="7" orient="horz" pos="4106">
          <p15:clr>
            <a:srgbClr val="FBAE40"/>
          </p15:clr>
        </p15:guide>
        <p15:guide id="8" pos="211">
          <p15:clr>
            <a:srgbClr val="FBAE40"/>
          </p15:clr>
        </p15:guide>
        <p15:guide id="9" pos="937">
          <p15:clr>
            <a:srgbClr val="FBAE40"/>
          </p15:clr>
        </p15:guide>
        <p15:guide id="10" pos="7469">
          <p15:clr>
            <a:srgbClr val="FBAE40"/>
          </p15:clr>
        </p15:guide>
        <p15:guide id="11" pos="103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51CA50C-40D7-4B80-BEED-F8A4AEC09CD0}"/>
              </a:ext>
            </a:extLst>
          </p:cNvPr>
          <p:cNvSpPr>
            <a:spLocks noGrp="1"/>
          </p:cNvSpPr>
          <p:nvPr>
            <p:ph type="pic" sz="quarter" idx="18" hasCustomPrompt="1"/>
          </p:nvPr>
        </p:nvSpPr>
        <p:spPr>
          <a:xfrm>
            <a:off x="6375400" y="0"/>
            <a:ext cx="5816600" cy="6858000"/>
          </a:xfrm>
          <a:custGeom>
            <a:avLst/>
            <a:gdLst>
              <a:gd name="connsiteX0" fmla="*/ 0 w 5816600"/>
              <a:gd name="connsiteY0" fmla="*/ 0 h 6858000"/>
              <a:gd name="connsiteX1" fmla="*/ 5816600 w 5816600"/>
              <a:gd name="connsiteY1" fmla="*/ 0 h 6858000"/>
              <a:gd name="connsiteX2" fmla="*/ 5816600 w 5816600"/>
              <a:gd name="connsiteY2" fmla="*/ 6858000 h 6858000"/>
              <a:gd name="connsiteX3" fmla="*/ 0 w 5816600"/>
              <a:gd name="connsiteY3" fmla="*/ 6858000 h 6858000"/>
              <a:gd name="connsiteX4" fmla="*/ 0 w 5816600"/>
              <a:gd name="connsiteY4" fmla="*/ 6137502 h 6858000"/>
              <a:gd name="connsiteX5" fmla="*/ 1604818 w 5816600"/>
              <a:gd name="connsiteY5" fmla="*/ 6137502 h 6858000"/>
              <a:gd name="connsiteX6" fmla="*/ 1604818 w 5816600"/>
              <a:gd name="connsiteY6" fmla="*/ 2332985 h 6858000"/>
              <a:gd name="connsiteX7" fmla="*/ 0 w 5816600"/>
              <a:gd name="connsiteY7" fmla="*/ 23329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6600" h="6858000">
                <a:moveTo>
                  <a:pt x="0" y="0"/>
                </a:moveTo>
                <a:lnTo>
                  <a:pt x="5816600" y="0"/>
                </a:lnTo>
                <a:lnTo>
                  <a:pt x="5816600" y="6858000"/>
                </a:lnTo>
                <a:lnTo>
                  <a:pt x="0" y="6858000"/>
                </a:lnTo>
                <a:lnTo>
                  <a:pt x="0" y="6137502"/>
                </a:lnTo>
                <a:lnTo>
                  <a:pt x="1604818" y="6137502"/>
                </a:lnTo>
                <a:lnTo>
                  <a:pt x="1604818" y="2332985"/>
                </a:lnTo>
                <a:lnTo>
                  <a:pt x="0" y="2332985"/>
                </a:lnTo>
                <a:close/>
              </a:path>
            </a:pathLst>
          </a:custGeom>
          <a:pattFill prst="pct10">
            <a:fgClr>
              <a:srgbClr val="83CBCF"/>
            </a:fgClr>
            <a:bgClr>
              <a:srgbClr val="191933"/>
            </a:bgClr>
          </a:pattFill>
        </p:spPr>
        <p:txBody>
          <a:bodyPr wrap="square" anchor="ctr">
            <a:noAutofit/>
          </a:bodyPr>
          <a:lstStyle>
            <a:lvl1pPr algn="ctr">
              <a:defRPr>
                <a:solidFill>
                  <a:schemeClr val="bg1"/>
                </a:solidFill>
              </a:defRPr>
            </a:lvl1pPr>
          </a:lstStyle>
          <a:p>
            <a:r>
              <a:rPr lang="en-GB" dirty="0"/>
              <a:t>Picture here</a:t>
            </a:r>
          </a:p>
        </p:txBody>
      </p:sp>
      <p:pic>
        <p:nvPicPr>
          <p:cNvPr id="10" name="Graphic 9">
            <a:extLst>
              <a:ext uri="{FF2B5EF4-FFF2-40B4-BE49-F238E27FC236}">
                <a16:creationId xmlns:a16="http://schemas.microsoft.com/office/drawing/2014/main" id="{0CF0E4DF-D64E-4249-8E67-B05B24BCF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2363" y="615950"/>
            <a:ext cx="3324225" cy="657225"/>
          </a:xfrm>
          <a:prstGeom prst="rect">
            <a:avLst/>
          </a:prstGeom>
        </p:spPr>
      </p:pic>
      <p:sp>
        <p:nvSpPr>
          <p:cNvPr id="23" name="Text Placeholder 8">
            <a:extLst>
              <a:ext uri="{FF2B5EF4-FFF2-40B4-BE49-F238E27FC236}">
                <a16:creationId xmlns:a16="http://schemas.microsoft.com/office/drawing/2014/main" id="{3840DF3D-5213-41A2-ADDC-546C21535EB2}"/>
              </a:ext>
            </a:extLst>
          </p:cNvPr>
          <p:cNvSpPr>
            <a:spLocks noGrp="1"/>
          </p:cNvSpPr>
          <p:nvPr>
            <p:ph type="body" sz="quarter" idx="14"/>
          </p:nvPr>
        </p:nvSpPr>
        <p:spPr>
          <a:xfrm>
            <a:off x="1647825" y="3038702"/>
            <a:ext cx="6332393" cy="3098800"/>
          </a:xfrm>
        </p:spPr>
        <p:txBody>
          <a:bodyPr lIns="0" tIns="0" rIns="0" bIns="0">
            <a:normAutofit/>
          </a:bodyPr>
          <a:lstStyle>
            <a:lvl1pPr marL="285750" indent="-285750">
              <a:buFont typeface="Arial" panose="020B0604020202020204" pitchFamily="34" charset="0"/>
              <a:buChar char="•"/>
              <a:defRPr sz="1800">
                <a:solidFill>
                  <a:schemeClr val="tx1">
                    <a:lumMod val="75000"/>
                    <a:lumOff val="25000"/>
                  </a:schemeClr>
                </a:solidFill>
              </a:defRPr>
            </a:lvl1pPr>
            <a:lvl2pPr marL="742950" indent="-285750">
              <a:buFont typeface="Arial" panose="020B0604020202020204" pitchFamily="34" charset="0"/>
              <a:buChar char="-"/>
              <a:defRPr sz="1600">
                <a:solidFill>
                  <a:schemeClr val="tx1">
                    <a:lumMod val="75000"/>
                    <a:lumOff val="25000"/>
                  </a:schemeClr>
                </a:solidFill>
              </a:defRPr>
            </a:lvl2pPr>
            <a:lvl3pPr marL="1200150" indent="-285750">
              <a:buFont typeface="Arial" panose="020B0604020202020204" pitchFamily="34" charset="0"/>
              <a:buChar char="-"/>
              <a:defRPr sz="1600">
                <a:solidFill>
                  <a:schemeClr val="tx1">
                    <a:lumMod val="75000"/>
                    <a:lumOff val="25000"/>
                  </a:schemeClr>
                </a:solidFill>
              </a:defRPr>
            </a:lvl3pPr>
            <a:lvl4pPr marL="1657350" indent="-285750">
              <a:buFont typeface="Arial" panose="020B0604020202020204" pitchFamily="34" charset="0"/>
              <a:buChar char="-"/>
              <a:defRPr sz="1600">
                <a:solidFill>
                  <a:schemeClr val="tx1">
                    <a:lumMod val="75000"/>
                    <a:lumOff val="25000"/>
                  </a:schemeClr>
                </a:solidFill>
              </a:defRPr>
            </a:lvl4pPr>
            <a:lvl5pPr marL="2114550" indent="-285750">
              <a:buFont typeface="Arial" panose="020B0604020202020204" pitchFamily="34" charset="0"/>
              <a:buChar char="-"/>
              <a:defRPr sz="1600">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Text Placeholder 8">
            <a:extLst>
              <a:ext uri="{FF2B5EF4-FFF2-40B4-BE49-F238E27FC236}">
                <a16:creationId xmlns:a16="http://schemas.microsoft.com/office/drawing/2014/main" id="{57A94EDD-7448-4F38-9176-09C15D1F5903}"/>
              </a:ext>
            </a:extLst>
          </p:cNvPr>
          <p:cNvSpPr>
            <a:spLocks noGrp="1"/>
          </p:cNvSpPr>
          <p:nvPr>
            <p:ph type="body" sz="quarter" idx="16"/>
          </p:nvPr>
        </p:nvSpPr>
        <p:spPr>
          <a:xfrm>
            <a:off x="1647825" y="2332985"/>
            <a:ext cx="6332393" cy="433387"/>
          </a:xfrm>
        </p:spPr>
        <p:txBody>
          <a:bodyPr lIns="0" tIns="0" rIns="0" bIns="0">
            <a:normAutofit/>
          </a:bodyPr>
          <a:lstStyle>
            <a:lvl1pPr>
              <a:defRPr sz="1800" b="1">
                <a:solidFill>
                  <a:srgbClr val="83CBCF"/>
                </a:solidFill>
              </a:defRPr>
            </a:lvl1pPr>
          </a:lstStyle>
          <a:p>
            <a:pPr lvl="0"/>
            <a:r>
              <a:rPr lang="en-US"/>
              <a:t>Edit Master text styles</a:t>
            </a:r>
          </a:p>
        </p:txBody>
      </p:sp>
      <p:sp>
        <p:nvSpPr>
          <p:cNvPr id="15" name="Freeform: Shape 14">
            <a:extLst>
              <a:ext uri="{FF2B5EF4-FFF2-40B4-BE49-F238E27FC236}">
                <a16:creationId xmlns:a16="http://schemas.microsoft.com/office/drawing/2014/main" id="{57958317-AFCB-4A8C-810C-DB217288FFF3}"/>
              </a:ext>
            </a:extLst>
          </p:cNvPr>
          <p:cNvSpPr/>
          <p:nvPr userDrawn="1"/>
        </p:nvSpPr>
        <p:spPr>
          <a:xfrm>
            <a:off x="-24606" y="1025609"/>
            <a:ext cx="1514475" cy="866775"/>
          </a:xfrm>
          <a:custGeom>
            <a:avLst/>
            <a:gdLst>
              <a:gd name="connsiteX0" fmla="*/ 7144 w 1514475"/>
              <a:gd name="connsiteY0" fmla="*/ 7144 h 866775"/>
              <a:gd name="connsiteX1" fmla="*/ 1512094 w 1514475"/>
              <a:gd name="connsiteY1" fmla="*/ 7144 h 866775"/>
              <a:gd name="connsiteX2" fmla="*/ 1512094 w 1514475"/>
              <a:gd name="connsiteY2" fmla="*/ 859631 h 866775"/>
              <a:gd name="connsiteX3" fmla="*/ 7144 w 1514475"/>
              <a:gd name="connsiteY3" fmla="*/ 859631 h 866775"/>
            </a:gdLst>
            <a:ahLst/>
            <a:cxnLst>
              <a:cxn ang="0">
                <a:pos x="connsiteX0" y="connsiteY0"/>
              </a:cxn>
              <a:cxn ang="0">
                <a:pos x="connsiteX1" y="connsiteY1"/>
              </a:cxn>
              <a:cxn ang="0">
                <a:pos x="connsiteX2" y="connsiteY2"/>
              </a:cxn>
              <a:cxn ang="0">
                <a:pos x="connsiteX3" y="connsiteY3"/>
              </a:cxn>
            </a:cxnLst>
            <a:rect l="l" t="t" r="r" b="b"/>
            <a:pathLst>
              <a:path w="1514475" h="866775">
                <a:moveTo>
                  <a:pt x="7144" y="7144"/>
                </a:moveTo>
                <a:lnTo>
                  <a:pt x="1512094" y="7144"/>
                </a:lnTo>
                <a:lnTo>
                  <a:pt x="1512094" y="859631"/>
                </a:lnTo>
                <a:lnTo>
                  <a:pt x="7144" y="859631"/>
                </a:lnTo>
                <a:close/>
              </a:path>
            </a:pathLst>
          </a:custGeom>
          <a:solidFill>
            <a:srgbClr val="83CBCF"/>
          </a:solidFill>
          <a:ln w="9525" cap="flat">
            <a:noFill/>
            <a:prstDash val="solid"/>
            <a:miter/>
          </a:ln>
        </p:spPr>
        <p:txBody>
          <a:bodyPr rtlCol="0" anchor="ctr"/>
          <a:lstStyle/>
          <a:p>
            <a:endParaRPr lang="en-GB" dirty="0"/>
          </a:p>
        </p:txBody>
      </p:sp>
      <p:sp>
        <p:nvSpPr>
          <p:cNvPr id="16" name="Text Placeholder 5">
            <a:extLst>
              <a:ext uri="{FF2B5EF4-FFF2-40B4-BE49-F238E27FC236}">
                <a16:creationId xmlns:a16="http://schemas.microsoft.com/office/drawing/2014/main" id="{2FA706E4-6D38-4880-BED7-FA34D035887A}"/>
              </a:ext>
            </a:extLst>
          </p:cNvPr>
          <p:cNvSpPr>
            <a:spLocks noGrp="1"/>
          </p:cNvSpPr>
          <p:nvPr>
            <p:ph type="body" sz="quarter" idx="12" hasCustomPrompt="1"/>
          </p:nvPr>
        </p:nvSpPr>
        <p:spPr>
          <a:xfrm>
            <a:off x="1487488" y="1025111"/>
            <a:ext cx="3391822" cy="450000"/>
          </a:xfrm>
          <a:solidFill>
            <a:srgbClr val="E8E6E8"/>
          </a:solidFill>
        </p:spPr>
        <p:txBody>
          <a:bodyPr wrap="none" lIns="180000" tIns="43200" rIns="360000" bIns="43200" anchor="ctr">
            <a:spAutoFit/>
          </a:bodyPr>
          <a:lstStyle>
            <a:lvl1pPr>
              <a:defRPr sz="2400" b="1"/>
            </a:lvl1pPr>
          </a:lstStyle>
          <a:p>
            <a:pPr lvl="0"/>
            <a:r>
              <a:rPr lang="en-US"/>
              <a:t>PAGE TITLE IPSUM</a:t>
            </a:r>
          </a:p>
        </p:txBody>
      </p:sp>
      <p:sp>
        <p:nvSpPr>
          <p:cNvPr id="17" name="Text Placeholder 5">
            <a:extLst>
              <a:ext uri="{FF2B5EF4-FFF2-40B4-BE49-F238E27FC236}">
                <a16:creationId xmlns:a16="http://schemas.microsoft.com/office/drawing/2014/main" id="{31D242D1-4ADF-42F5-A19C-776F24D2F673}"/>
              </a:ext>
            </a:extLst>
          </p:cNvPr>
          <p:cNvSpPr>
            <a:spLocks noGrp="1"/>
          </p:cNvSpPr>
          <p:nvPr>
            <p:ph type="body" sz="quarter" idx="13" hasCustomPrompt="1"/>
          </p:nvPr>
        </p:nvSpPr>
        <p:spPr>
          <a:xfrm>
            <a:off x="1487488" y="1458726"/>
            <a:ext cx="1951941" cy="419642"/>
          </a:xfrm>
          <a:solidFill>
            <a:srgbClr val="E8E6E8"/>
          </a:solidFill>
        </p:spPr>
        <p:txBody>
          <a:bodyPr wrap="none" lIns="180000" tIns="43200" rIns="360000" bIns="43200" anchor="ctr">
            <a:spAutoFit/>
          </a:bodyPr>
          <a:lstStyle>
            <a:lvl1pPr>
              <a:defRPr sz="2400" b="1">
                <a:solidFill>
                  <a:srgbClr val="83CBCF"/>
                </a:solidFill>
              </a:defRPr>
            </a:lvl1pPr>
          </a:lstStyle>
          <a:p>
            <a:pPr lvl="0"/>
            <a:r>
              <a:rPr lang="en-US"/>
              <a:t>OLUPTAT</a:t>
            </a:r>
          </a:p>
        </p:txBody>
      </p:sp>
    </p:spTree>
    <p:extLst>
      <p:ext uri="{BB962C8B-B14F-4D97-AF65-F5344CB8AC3E}">
        <p14:creationId xmlns:p14="http://schemas.microsoft.com/office/powerpoint/2010/main" val="1184868437"/>
      </p:ext>
    </p:extLst>
  </p:cSld>
  <p:clrMapOvr>
    <a:masterClrMapping/>
  </p:clrMapOvr>
  <p:extLst>
    <p:ext uri="{DCECCB84-F9BA-43D5-87BE-67443E8EF086}">
      <p15:sldGuideLst xmlns:p15="http://schemas.microsoft.com/office/powerpoint/2012/main">
        <p15:guide id="1" pos="3840">
          <p15:clr>
            <a:srgbClr val="FBAE40"/>
          </p15:clr>
        </p15:guide>
        <p15:guide id="2" orient="horz" pos="4065">
          <p15:clr>
            <a:srgbClr val="FBAE40"/>
          </p15:clr>
        </p15:guide>
        <p15:guide id="3" orient="horz" pos="297">
          <p15:clr>
            <a:srgbClr val="FBAE40"/>
          </p15:clr>
        </p15:guide>
        <p15:guide id="4" orient="horz" pos="257">
          <p15:clr>
            <a:srgbClr val="FBAE40"/>
          </p15:clr>
        </p15:guide>
        <p15:guide id="5" orient="horz" pos="595">
          <p15:clr>
            <a:srgbClr val="FBAE40"/>
          </p15:clr>
        </p15:guide>
        <p15:guide id="6" orient="horz" pos="1135">
          <p15:clr>
            <a:srgbClr val="FBAE40"/>
          </p15:clr>
        </p15:guide>
        <p15:guide id="7" orient="horz" pos="4106">
          <p15:clr>
            <a:srgbClr val="FBAE40"/>
          </p15:clr>
        </p15:guide>
        <p15:guide id="8" pos="211">
          <p15:clr>
            <a:srgbClr val="FBAE40"/>
          </p15:clr>
        </p15:guide>
        <p15:guide id="9" pos="937">
          <p15:clr>
            <a:srgbClr val="FBAE40"/>
          </p15:clr>
        </p15:guide>
        <p15:guide id="10" pos="7469">
          <p15:clr>
            <a:srgbClr val="FBAE40"/>
          </p15:clr>
        </p15:guide>
        <p15:guide id="11" pos="10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6A14527-A02C-42E1-AF36-AE57DEE97CF6}"/>
              </a:ext>
            </a:extLst>
          </p:cNvPr>
          <p:cNvSpPr>
            <a:spLocks noGrp="1"/>
          </p:cNvSpPr>
          <p:nvPr>
            <p:ph type="pic" sz="quarter" idx="18" hasCustomPrompt="1"/>
          </p:nvPr>
        </p:nvSpPr>
        <p:spPr>
          <a:xfrm>
            <a:off x="-1" y="1922372"/>
            <a:ext cx="6618515" cy="3992563"/>
          </a:xfrm>
          <a:custGeom>
            <a:avLst/>
            <a:gdLst>
              <a:gd name="connsiteX0" fmla="*/ 0 w 6618515"/>
              <a:gd name="connsiteY0" fmla="*/ 0 h 3992563"/>
              <a:gd name="connsiteX1" fmla="*/ 6618515 w 6618515"/>
              <a:gd name="connsiteY1" fmla="*/ 0 h 3992563"/>
              <a:gd name="connsiteX2" fmla="*/ 6618515 w 6618515"/>
              <a:gd name="connsiteY2" fmla="*/ 3784848 h 3992563"/>
              <a:gd name="connsiteX3" fmla="*/ 4980161 w 6618515"/>
              <a:gd name="connsiteY3" fmla="*/ 3784848 h 3992563"/>
              <a:gd name="connsiteX4" fmla="*/ 4980161 w 6618515"/>
              <a:gd name="connsiteY4" fmla="*/ 3992563 h 3992563"/>
              <a:gd name="connsiteX5" fmla="*/ 0 w 6618515"/>
              <a:gd name="connsiteY5" fmla="*/ 3992563 h 39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8515" h="3992563">
                <a:moveTo>
                  <a:pt x="0" y="0"/>
                </a:moveTo>
                <a:lnTo>
                  <a:pt x="6618515" y="0"/>
                </a:lnTo>
                <a:lnTo>
                  <a:pt x="6618515" y="3784848"/>
                </a:lnTo>
                <a:lnTo>
                  <a:pt x="4980161" y="3784848"/>
                </a:lnTo>
                <a:lnTo>
                  <a:pt x="4980161" y="3992563"/>
                </a:lnTo>
                <a:lnTo>
                  <a:pt x="0" y="3992563"/>
                </a:lnTo>
                <a:close/>
              </a:path>
            </a:pathLst>
          </a:custGeom>
          <a:pattFill prst="pct10">
            <a:fgClr>
              <a:srgbClr val="E8425C"/>
            </a:fgClr>
            <a:bgClr>
              <a:srgbClr val="191933"/>
            </a:bgClr>
          </a:pattFill>
        </p:spPr>
        <p:txBody>
          <a:bodyPr wrap="square" anchor="ctr">
            <a:noAutofit/>
          </a:bodyPr>
          <a:lstStyle>
            <a:lvl1pPr algn="ctr">
              <a:defRPr>
                <a:solidFill>
                  <a:schemeClr val="bg1"/>
                </a:solidFill>
              </a:defRPr>
            </a:lvl1pPr>
          </a:lstStyle>
          <a:p>
            <a:r>
              <a:rPr lang="en-GB" dirty="0"/>
              <a:t>Picture here</a:t>
            </a:r>
          </a:p>
        </p:txBody>
      </p:sp>
      <p:pic>
        <p:nvPicPr>
          <p:cNvPr id="10" name="Graphic 9">
            <a:extLst>
              <a:ext uri="{FF2B5EF4-FFF2-40B4-BE49-F238E27FC236}">
                <a16:creationId xmlns:a16="http://schemas.microsoft.com/office/drawing/2014/main" id="{0CF0E4DF-D64E-4249-8E67-B05B24BCF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2363" y="615950"/>
            <a:ext cx="3324225" cy="657225"/>
          </a:xfrm>
          <a:prstGeom prst="rect">
            <a:avLst/>
          </a:prstGeom>
        </p:spPr>
      </p:pic>
      <p:grpSp>
        <p:nvGrpSpPr>
          <p:cNvPr id="25" name="Group 24">
            <a:extLst>
              <a:ext uri="{FF2B5EF4-FFF2-40B4-BE49-F238E27FC236}">
                <a16:creationId xmlns:a16="http://schemas.microsoft.com/office/drawing/2014/main" id="{921825AF-EBA8-4EA5-ACC6-929C1B435D39}"/>
              </a:ext>
            </a:extLst>
          </p:cNvPr>
          <p:cNvGrpSpPr/>
          <p:nvPr userDrawn="1"/>
        </p:nvGrpSpPr>
        <p:grpSpPr>
          <a:xfrm>
            <a:off x="12096180" y="794969"/>
            <a:ext cx="98201" cy="2177200"/>
            <a:chOff x="12096180" y="3902014"/>
            <a:chExt cx="98201" cy="2177200"/>
          </a:xfrm>
          <a:solidFill>
            <a:srgbClr val="E8425C"/>
          </a:solidFill>
        </p:grpSpPr>
        <p:sp>
          <p:nvSpPr>
            <p:cNvPr id="26" name="Parallelogram 25">
              <a:extLst>
                <a:ext uri="{FF2B5EF4-FFF2-40B4-BE49-F238E27FC236}">
                  <a16:creationId xmlns:a16="http://schemas.microsoft.com/office/drawing/2014/main" id="{A5E7B0FF-5E69-414F-9F6A-B7E89E4E521A}"/>
                </a:ext>
              </a:extLst>
            </p:cNvPr>
            <p:cNvSpPr/>
            <p:nvPr userDrawn="1"/>
          </p:nvSpPr>
          <p:spPr>
            <a:xfrm rot="5400000" flipH="1">
              <a:off x="11988176" y="5873009"/>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Parallelogram 27">
              <a:extLst>
                <a:ext uri="{FF2B5EF4-FFF2-40B4-BE49-F238E27FC236}">
                  <a16:creationId xmlns:a16="http://schemas.microsoft.com/office/drawing/2014/main" id="{ABF77620-E076-4705-8E2F-C9EF98E02983}"/>
                </a:ext>
              </a:extLst>
            </p:cNvPr>
            <p:cNvSpPr/>
            <p:nvPr userDrawn="1"/>
          </p:nvSpPr>
          <p:spPr>
            <a:xfrm rot="5400000" flipH="1">
              <a:off x="11988176" y="5409459"/>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arallelogram 30">
              <a:extLst>
                <a:ext uri="{FF2B5EF4-FFF2-40B4-BE49-F238E27FC236}">
                  <a16:creationId xmlns:a16="http://schemas.microsoft.com/office/drawing/2014/main" id="{82F33C2D-8A92-4606-9277-CCA15CA6AEC5}"/>
                </a:ext>
              </a:extLst>
            </p:cNvPr>
            <p:cNvSpPr/>
            <p:nvPr userDrawn="1"/>
          </p:nvSpPr>
          <p:spPr>
            <a:xfrm rot="5400000" flipH="1">
              <a:off x="11988176" y="493711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Parallelogram 33">
              <a:extLst>
                <a:ext uri="{FF2B5EF4-FFF2-40B4-BE49-F238E27FC236}">
                  <a16:creationId xmlns:a16="http://schemas.microsoft.com/office/drawing/2014/main" id="{58902E4E-A322-46F2-861E-1A1B0F9CF7BE}"/>
                </a:ext>
              </a:extLst>
            </p:cNvPr>
            <p:cNvSpPr/>
            <p:nvPr userDrawn="1"/>
          </p:nvSpPr>
          <p:spPr>
            <a:xfrm rot="5400000" flipH="1">
              <a:off x="11988176" y="447356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Parallelogram 36">
              <a:extLst>
                <a:ext uri="{FF2B5EF4-FFF2-40B4-BE49-F238E27FC236}">
                  <a16:creationId xmlns:a16="http://schemas.microsoft.com/office/drawing/2014/main" id="{44EA8622-8C3A-4DA7-9607-ABD7DD36717D}"/>
                </a:ext>
              </a:extLst>
            </p:cNvPr>
            <p:cNvSpPr/>
            <p:nvPr userDrawn="1"/>
          </p:nvSpPr>
          <p:spPr>
            <a:xfrm rot="5400000" flipH="1">
              <a:off x="11988176" y="401001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9" name="Group 38">
            <a:extLst>
              <a:ext uri="{FF2B5EF4-FFF2-40B4-BE49-F238E27FC236}">
                <a16:creationId xmlns:a16="http://schemas.microsoft.com/office/drawing/2014/main" id="{B904C687-C75D-4B20-8852-BDB0E30A1E6D}"/>
              </a:ext>
            </a:extLst>
          </p:cNvPr>
          <p:cNvGrpSpPr/>
          <p:nvPr userDrawn="1"/>
        </p:nvGrpSpPr>
        <p:grpSpPr>
          <a:xfrm>
            <a:off x="4917962" y="5963208"/>
            <a:ext cx="3406888" cy="3406888"/>
            <a:chOff x="9897020" y="-510901"/>
            <a:chExt cx="2922096" cy="2922096"/>
          </a:xfrm>
        </p:grpSpPr>
        <p:sp>
          <p:nvSpPr>
            <p:cNvPr id="40" name="Block Arc 39">
              <a:extLst>
                <a:ext uri="{FF2B5EF4-FFF2-40B4-BE49-F238E27FC236}">
                  <a16:creationId xmlns:a16="http://schemas.microsoft.com/office/drawing/2014/main" id="{87B34AB5-D809-427A-8B45-8BBDCC69472C}"/>
                </a:ext>
              </a:extLst>
            </p:cNvPr>
            <p:cNvSpPr/>
            <p:nvPr userDrawn="1"/>
          </p:nvSpPr>
          <p:spPr>
            <a:xfrm rot="18000000">
              <a:off x="9897020" y="-510901"/>
              <a:ext cx="2922096" cy="2922096"/>
            </a:xfrm>
            <a:prstGeom prst="blockArc">
              <a:avLst>
                <a:gd name="adj1" fmla="val 19701503"/>
                <a:gd name="adj2" fmla="val 5025590"/>
                <a:gd name="adj3" fmla="val 5265"/>
              </a:avLst>
            </a:prstGeom>
            <a:solidFill>
              <a:srgbClr val="E8425C"/>
            </a:solidFill>
            <a:ln>
              <a:solidFill>
                <a:srgbClr val="E84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Oval 40">
              <a:extLst>
                <a:ext uri="{FF2B5EF4-FFF2-40B4-BE49-F238E27FC236}">
                  <a16:creationId xmlns:a16="http://schemas.microsoft.com/office/drawing/2014/main" id="{37DE33D6-2F00-4ECB-9193-2D1D74B6F1FC}"/>
                </a:ext>
              </a:extLst>
            </p:cNvPr>
            <p:cNvSpPr/>
            <p:nvPr userDrawn="1"/>
          </p:nvSpPr>
          <p:spPr>
            <a:xfrm>
              <a:off x="9950367" y="-457554"/>
              <a:ext cx="2815403" cy="2815403"/>
            </a:xfrm>
            <a:prstGeom prst="ellipse">
              <a:avLst/>
            </a:prstGeom>
            <a:noFill/>
            <a:ln w="19050">
              <a:solidFill>
                <a:srgbClr val="E8425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Content Placeholder 13">
            <a:extLst>
              <a:ext uri="{FF2B5EF4-FFF2-40B4-BE49-F238E27FC236}">
                <a16:creationId xmlns:a16="http://schemas.microsoft.com/office/drawing/2014/main" id="{285E0F6F-784F-4CE0-B0B4-29F654611BAE}"/>
              </a:ext>
            </a:extLst>
          </p:cNvPr>
          <p:cNvSpPr>
            <a:spLocks noGrp="1"/>
          </p:cNvSpPr>
          <p:nvPr>
            <p:ph sz="quarter" idx="19" hasCustomPrompt="1"/>
          </p:nvPr>
        </p:nvSpPr>
        <p:spPr>
          <a:xfrm>
            <a:off x="7004724" y="1922372"/>
            <a:ext cx="4232732" cy="3785035"/>
          </a:xfrm>
        </p:spPr>
        <p:txBody>
          <a:bodyPr anchor="ctr"/>
          <a:lstStyle>
            <a:lvl1pPr algn="ctr">
              <a:defRPr/>
            </a:lvl1pPr>
          </a:lstStyle>
          <a:p>
            <a:pPr lvl="0"/>
            <a:r>
              <a:rPr lang="en-US"/>
              <a:t>CLICK TO ADD IMAGES / TEXT / CHARTS</a:t>
            </a:r>
          </a:p>
        </p:txBody>
      </p:sp>
      <p:sp>
        <p:nvSpPr>
          <p:cNvPr id="23" name="Freeform: Shape 22">
            <a:extLst>
              <a:ext uri="{FF2B5EF4-FFF2-40B4-BE49-F238E27FC236}">
                <a16:creationId xmlns:a16="http://schemas.microsoft.com/office/drawing/2014/main" id="{CAE5B155-8B98-4F9F-AB0E-82E080860AA8}"/>
              </a:ext>
            </a:extLst>
          </p:cNvPr>
          <p:cNvSpPr/>
          <p:nvPr userDrawn="1"/>
        </p:nvSpPr>
        <p:spPr>
          <a:xfrm>
            <a:off x="-24606" y="938525"/>
            <a:ext cx="1514475" cy="866775"/>
          </a:xfrm>
          <a:custGeom>
            <a:avLst/>
            <a:gdLst>
              <a:gd name="connsiteX0" fmla="*/ 7144 w 1514475"/>
              <a:gd name="connsiteY0" fmla="*/ 7144 h 866775"/>
              <a:gd name="connsiteX1" fmla="*/ 1512094 w 1514475"/>
              <a:gd name="connsiteY1" fmla="*/ 7144 h 866775"/>
              <a:gd name="connsiteX2" fmla="*/ 1512094 w 1514475"/>
              <a:gd name="connsiteY2" fmla="*/ 859631 h 866775"/>
              <a:gd name="connsiteX3" fmla="*/ 7144 w 1514475"/>
              <a:gd name="connsiteY3" fmla="*/ 859631 h 866775"/>
            </a:gdLst>
            <a:ahLst/>
            <a:cxnLst>
              <a:cxn ang="0">
                <a:pos x="connsiteX0" y="connsiteY0"/>
              </a:cxn>
              <a:cxn ang="0">
                <a:pos x="connsiteX1" y="connsiteY1"/>
              </a:cxn>
              <a:cxn ang="0">
                <a:pos x="connsiteX2" y="connsiteY2"/>
              </a:cxn>
              <a:cxn ang="0">
                <a:pos x="connsiteX3" y="connsiteY3"/>
              </a:cxn>
            </a:cxnLst>
            <a:rect l="l" t="t" r="r" b="b"/>
            <a:pathLst>
              <a:path w="1514475" h="866775">
                <a:moveTo>
                  <a:pt x="7144" y="7144"/>
                </a:moveTo>
                <a:lnTo>
                  <a:pt x="1512094" y="7144"/>
                </a:lnTo>
                <a:lnTo>
                  <a:pt x="1512094" y="859631"/>
                </a:lnTo>
                <a:lnTo>
                  <a:pt x="7144" y="859631"/>
                </a:lnTo>
                <a:close/>
              </a:path>
            </a:pathLst>
          </a:custGeom>
          <a:solidFill>
            <a:srgbClr val="E8425C"/>
          </a:solidFill>
          <a:ln w="9525" cap="flat">
            <a:noFill/>
            <a:prstDash val="solid"/>
            <a:miter/>
          </a:ln>
        </p:spPr>
        <p:txBody>
          <a:bodyPr rtlCol="0" anchor="ctr"/>
          <a:lstStyle/>
          <a:p>
            <a:endParaRPr lang="en-GB" dirty="0"/>
          </a:p>
        </p:txBody>
      </p:sp>
      <p:sp>
        <p:nvSpPr>
          <p:cNvPr id="27" name="Text Placeholder 5">
            <a:extLst>
              <a:ext uri="{FF2B5EF4-FFF2-40B4-BE49-F238E27FC236}">
                <a16:creationId xmlns:a16="http://schemas.microsoft.com/office/drawing/2014/main" id="{AB655D0A-9163-4F4B-8F4C-76DC524B510E}"/>
              </a:ext>
            </a:extLst>
          </p:cNvPr>
          <p:cNvSpPr>
            <a:spLocks noGrp="1"/>
          </p:cNvSpPr>
          <p:nvPr>
            <p:ph type="body" sz="quarter" idx="12" hasCustomPrompt="1"/>
          </p:nvPr>
        </p:nvSpPr>
        <p:spPr>
          <a:xfrm>
            <a:off x="1487488" y="938027"/>
            <a:ext cx="3391822" cy="450000"/>
          </a:xfrm>
          <a:solidFill>
            <a:srgbClr val="E8E6E8"/>
          </a:solidFill>
        </p:spPr>
        <p:txBody>
          <a:bodyPr wrap="none" lIns="180000" tIns="43200" rIns="360000" bIns="43200" anchor="ctr">
            <a:spAutoFit/>
          </a:bodyPr>
          <a:lstStyle>
            <a:lvl1pPr>
              <a:defRPr sz="2400" b="1"/>
            </a:lvl1pPr>
          </a:lstStyle>
          <a:p>
            <a:pPr lvl="0"/>
            <a:r>
              <a:rPr lang="en-US"/>
              <a:t>PAGE TITLE IPSUM</a:t>
            </a:r>
          </a:p>
        </p:txBody>
      </p:sp>
      <p:sp>
        <p:nvSpPr>
          <p:cNvPr id="29" name="Text Placeholder 5">
            <a:extLst>
              <a:ext uri="{FF2B5EF4-FFF2-40B4-BE49-F238E27FC236}">
                <a16:creationId xmlns:a16="http://schemas.microsoft.com/office/drawing/2014/main" id="{E497B353-2933-4E0F-8F2F-D4AD4A2E387E}"/>
              </a:ext>
            </a:extLst>
          </p:cNvPr>
          <p:cNvSpPr>
            <a:spLocks noGrp="1"/>
          </p:cNvSpPr>
          <p:nvPr>
            <p:ph type="body" sz="quarter" idx="13" hasCustomPrompt="1"/>
          </p:nvPr>
        </p:nvSpPr>
        <p:spPr>
          <a:xfrm>
            <a:off x="1487488" y="1371642"/>
            <a:ext cx="1951941" cy="419642"/>
          </a:xfrm>
          <a:solidFill>
            <a:srgbClr val="E8E6E8"/>
          </a:solidFill>
        </p:spPr>
        <p:txBody>
          <a:bodyPr wrap="none" lIns="180000" tIns="43200" rIns="360000" bIns="43200" anchor="ctr">
            <a:spAutoFit/>
          </a:bodyPr>
          <a:lstStyle>
            <a:lvl1pPr>
              <a:defRPr sz="2400" b="1">
                <a:solidFill>
                  <a:schemeClr val="bg2"/>
                </a:solidFill>
              </a:defRPr>
            </a:lvl1pPr>
          </a:lstStyle>
          <a:p>
            <a:pPr lvl="0"/>
            <a:r>
              <a:rPr lang="en-US"/>
              <a:t>OLUPTAT</a:t>
            </a:r>
          </a:p>
        </p:txBody>
      </p:sp>
    </p:spTree>
    <p:extLst>
      <p:ext uri="{BB962C8B-B14F-4D97-AF65-F5344CB8AC3E}">
        <p14:creationId xmlns:p14="http://schemas.microsoft.com/office/powerpoint/2010/main" val="3419337313"/>
      </p:ext>
    </p:extLst>
  </p:cSld>
  <p:clrMapOvr>
    <a:masterClrMapping/>
  </p:clrMapOvr>
  <p:extLst>
    <p:ext uri="{DCECCB84-F9BA-43D5-87BE-67443E8EF086}">
      <p15:sldGuideLst xmlns:p15="http://schemas.microsoft.com/office/powerpoint/2012/main">
        <p15:guide id="1" pos="3840">
          <p15:clr>
            <a:srgbClr val="FBAE40"/>
          </p15:clr>
        </p15:guide>
        <p15:guide id="2" orient="horz" pos="4065">
          <p15:clr>
            <a:srgbClr val="FBAE40"/>
          </p15:clr>
        </p15:guide>
        <p15:guide id="3" orient="horz" pos="297">
          <p15:clr>
            <a:srgbClr val="FBAE40"/>
          </p15:clr>
        </p15:guide>
        <p15:guide id="4" orient="horz" pos="257">
          <p15:clr>
            <a:srgbClr val="FBAE40"/>
          </p15:clr>
        </p15:guide>
        <p15:guide id="5" orient="horz" pos="595">
          <p15:clr>
            <a:srgbClr val="FBAE40"/>
          </p15:clr>
        </p15:guide>
        <p15:guide id="6" orient="horz" pos="1135">
          <p15:clr>
            <a:srgbClr val="FBAE40"/>
          </p15:clr>
        </p15:guide>
        <p15:guide id="7" orient="horz" pos="4106">
          <p15:clr>
            <a:srgbClr val="FBAE40"/>
          </p15:clr>
        </p15:guide>
        <p15:guide id="8" pos="211">
          <p15:clr>
            <a:srgbClr val="FBAE40"/>
          </p15:clr>
        </p15:guide>
        <p15:guide id="9" pos="937">
          <p15:clr>
            <a:srgbClr val="FBAE40"/>
          </p15:clr>
        </p15:guide>
        <p15:guide id="10" pos="7469">
          <p15:clr>
            <a:srgbClr val="FBAE40"/>
          </p15:clr>
        </p15:guide>
        <p15:guide id="11" pos="103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F86FCF2-5E5C-476B-B871-D73039861117}"/>
              </a:ext>
            </a:extLst>
          </p:cNvPr>
          <p:cNvSpPr>
            <a:spLocks noGrp="1"/>
          </p:cNvSpPr>
          <p:nvPr>
            <p:ph type="pic" sz="quarter" idx="18" hasCustomPrompt="1"/>
          </p:nvPr>
        </p:nvSpPr>
        <p:spPr>
          <a:xfrm>
            <a:off x="-1" y="1922377"/>
            <a:ext cx="6618515" cy="3992563"/>
          </a:xfrm>
          <a:custGeom>
            <a:avLst/>
            <a:gdLst>
              <a:gd name="connsiteX0" fmla="*/ 0 w 6618515"/>
              <a:gd name="connsiteY0" fmla="*/ 0 h 3992563"/>
              <a:gd name="connsiteX1" fmla="*/ 6618515 w 6618515"/>
              <a:gd name="connsiteY1" fmla="*/ 0 h 3992563"/>
              <a:gd name="connsiteX2" fmla="*/ 6618515 w 6618515"/>
              <a:gd name="connsiteY2" fmla="*/ 3784848 h 3992563"/>
              <a:gd name="connsiteX3" fmla="*/ 4980161 w 6618515"/>
              <a:gd name="connsiteY3" fmla="*/ 3784848 h 3992563"/>
              <a:gd name="connsiteX4" fmla="*/ 4980161 w 6618515"/>
              <a:gd name="connsiteY4" fmla="*/ 3992563 h 3992563"/>
              <a:gd name="connsiteX5" fmla="*/ 0 w 6618515"/>
              <a:gd name="connsiteY5" fmla="*/ 3992563 h 39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18515" h="3992563">
                <a:moveTo>
                  <a:pt x="0" y="0"/>
                </a:moveTo>
                <a:lnTo>
                  <a:pt x="6618515" y="0"/>
                </a:lnTo>
                <a:lnTo>
                  <a:pt x="6618515" y="3784848"/>
                </a:lnTo>
                <a:lnTo>
                  <a:pt x="4980161" y="3784848"/>
                </a:lnTo>
                <a:lnTo>
                  <a:pt x="4980161" y="3992563"/>
                </a:lnTo>
                <a:lnTo>
                  <a:pt x="0" y="3992563"/>
                </a:lnTo>
                <a:close/>
              </a:path>
            </a:pathLst>
          </a:custGeom>
          <a:pattFill prst="pct10">
            <a:fgClr>
              <a:srgbClr val="83CBCF"/>
            </a:fgClr>
            <a:bgClr>
              <a:srgbClr val="191933"/>
            </a:bgClr>
          </a:pattFill>
        </p:spPr>
        <p:txBody>
          <a:bodyPr wrap="square" anchor="ctr">
            <a:noAutofit/>
          </a:bodyPr>
          <a:lstStyle>
            <a:lvl1pPr algn="ctr">
              <a:defRPr>
                <a:solidFill>
                  <a:schemeClr val="bg1"/>
                </a:solidFill>
              </a:defRPr>
            </a:lvl1pPr>
          </a:lstStyle>
          <a:p>
            <a:r>
              <a:rPr lang="en-GB" dirty="0"/>
              <a:t>Picture here</a:t>
            </a:r>
          </a:p>
        </p:txBody>
      </p:sp>
      <p:pic>
        <p:nvPicPr>
          <p:cNvPr id="10" name="Graphic 9">
            <a:extLst>
              <a:ext uri="{FF2B5EF4-FFF2-40B4-BE49-F238E27FC236}">
                <a16:creationId xmlns:a16="http://schemas.microsoft.com/office/drawing/2014/main" id="{0CF0E4DF-D64E-4249-8E67-B05B24BCF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2363" y="615950"/>
            <a:ext cx="3324225" cy="657225"/>
          </a:xfrm>
          <a:prstGeom prst="rect">
            <a:avLst/>
          </a:prstGeom>
        </p:spPr>
      </p:pic>
      <p:grpSp>
        <p:nvGrpSpPr>
          <p:cNvPr id="25" name="Group 24">
            <a:extLst>
              <a:ext uri="{FF2B5EF4-FFF2-40B4-BE49-F238E27FC236}">
                <a16:creationId xmlns:a16="http://schemas.microsoft.com/office/drawing/2014/main" id="{921825AF-EBA8-4EA5-ACC6-929C1B435D39}"/>
              </a:ext>
            </a:extLst>
          </p:cNvPr>
          <p:cNvGrpSpPr/>
          <p:nvPr userDrawn="1"/>
        </p:nvGrpSpPr>
        <p:grpSpPr>
          <a:xfrm>
            <a:off x="12096180" y="794969"/>
            <a:ext cx="98201" cy="2177200"/>
            <a:chOff x="12096180" y="3902014"/>
            <a:chExt cx="98201" cy="2177200"/>
          </a:xfrm>
          <a:solidFill>
            <a:srgbClr val="83CBCF"/>
          </a:solidFill>
        </p:grpSpPr>
        <p:sp>
          <p:nvSpPr>
            <p:cNvPr id="26" name="Parallelogram 25">
              <a:extLst>
                <a:ext uri="{FF2B5EF4-FFF2-40B4-BE49-F238E27FC236}">
                  <a16:creationId xmlns:a16="http://schemas.microsoft.com/office/drawing/2014/main" id="{A5E7B0FF-5E69-414F-9F6A-B7E89E4E521A}"/>
                </a:ext>
              </a:extLst>
            </p:cNvPr>
            <p:cNvSpPr/>
            <p:nvPr userDrawn="1"/>
          </p:nvSpPr>
          <p:spPr>
            <a:xfrm rot="5400000" flipH="1">
              <a:off x="11988176" y="5873009"/>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Parallelogram 27">
              <a:extLst>
                <a:ext uri="{FF2B5EF4-FFF2-40B4-BE49-F238E27FC236}">
                  <a16:creationId xmlns:a16="http://schemas.microsoft.com/office/drawing/2014/main" id="{ABF77620-E076-4705-8E2F-C9EF98E02983}"/>
                </a:ext>
              </a:extLst>
            </p:cNvPr>
            <p:cNvSpPr/>
            <p:nvPr userDrawn="1"/>
          </p:nvSpPr>
          <p:spPr>
            <a:xfrm rot="5400000" flipH="1">
              <a:off x="11988176" y="5409459"/>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arallelogram 30">
              <a:extLst>
                <a:ext uri="{FF2B5EF4-FFF2-40B4-BE49-F238E27FC236}">
                  <a16:creationId xmlns:a16="http://schemas.microsoft.com/office/drawing/2014/main" id="{82F33C2D-8A92-4606-9277-CCA15CA6AEC5}"/>
                </a:ext>
              </a:extLst>
            </p:cNvPr>
            <p:cNvSpPr/>
            <p:nvPr userDrawn="1"/>
          </p:nvSpPr>
          <p:spPr>
            <a:xfrm rot="5400000" flipH="1">
              <a:off x="11988176" y="493711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Parallelogram 33">
              <a:extLst>
                <a:ext uri="{FF2B5EF4-FFF2-40B4-BE49-F238E27FC236}">
                  <a16:creationId xmlns:a16="http://schemas.microsoft.com/office/drawing/2014/main" id="{58902E4E-A322-46F2-861E-1A1B0F9CF7BE}"/>
                </a:ext>
              </a:extLst>
            </p:cNvPr>
            <p:cNvSpPr/>
            <p:nvPr userDrawn="1"/>
          </p:nvSpPr>
          <p:spPr>
            <a:xfrm rot="5400000" flipH="1">
              <a:off x="11988176" y="447356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Parallelogram 36">
              <a:extLst>
                <a:ext uri="{FF2B5EF4-FFF2-40B4-BE49-F238E27FC236}">
                  <a16:creationId xmlns:a16="http://schemas.microsoft.com/office/drawing/2014/main" id="{44EA8622-8C3A-4DA7-9607-ABD7DD36717D}"/>
                </a:ext>
              </a:extLst>
            </p:cNvPr>
            <p:cNvSpPr/>
            <p:nvPr userDrawn="1"/>
          </p:nvSpPr>
          <p:spPr>
            <a:xfrm rot="5400000" flipH="1">
              <a:off x="11988176" y="401001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9" name="Group 38">
            <a:extLst>
              <a:ext uri="{FF2B5EF4-FFF2-40B4-BE49-F238E27FC236}">
                <a16:creationId xmlns:a16="http://schemas.microsoft.com/office/drawing/2014/main" id="{B904C687-C75D-4B20-8852-BDB0E30A1E6D}"/>
              </a:ext>
            </a:extLst>
          </p:cNvPr>
          <p:cNvGrpSpPr/>
          <p:nvPr userDrawn="1"/>
        </p:nvGrpSpPr>
        <p:grpSpPr>
          <a:xfrm>
            <a:off x="4917962" y="5963208"/>
            <a:ext cx="3406888" cy="3406888"/>
            <a:chOff x="9897020" y="-510901"/>
            <a:chExt cx="2922096" cy="2922096"/>
          </a:xfrm>
        </p:grpSpPr>
        <p:sp>
          <p:nvSpPr>
            <p:cNvPr id="40" name="Block Arc 39">
              <a:extLst>
                <a:ext uri="{FF2B5EF4-FFF2-40B4-BE49-F238E27FC236}">
                  <a16:creationId xmlns:a16="http://schemas.microsoft.com/office/drawing/2014/main" id="{87B34AB5-D809-427A-8B45-8BBDCC69472C}"/>
                </a:ext>
              </a:extLst>
            </p:cNvPr>
            <p:cNvSpPr/>
            <p:nvPr userDrawn="1"/>
          </p:nvSpPr>
          <p:spPr>
            <a:xfrm rot="18000000">
              <a:off x="9897020" y="-510901"/>
              <a:ext cx="2922096" cy="2922096"/>
            </a:xfrm>
            <a:prstGeom prst="blockArc">
              <a:avLst>
                <a:gd name="adj1" fmla="val 19701503"/>
                <a:gd name="adj2" fmla="val 5025590"/>
                <a:gd name="adj3" fmla="val 5265"/>
              </a:avLst>
            </a:prstGeom>
            <a:solidFill>
              <a:srgbClr val="83CBCF"/>
            </a:solidFill>
            <a:ln>
              <a:solidFill>
                <a:srgbClr val="83CB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Oval 40">
              <a:extLst>
                <a:ext uri="{FF2B5EF4-FFF2-40B4-BE49-F238E27FC236}">
                  <a16:creationId xmlns:a16="http://schemas.microsoft.com/office/drawing/2014/main" id="{37DE33D6-2F00-4ECB-9193-2D1D74B6F1FC}"/>
                </a:ext>
              </a:extLst>
            </p:cNvPr>
            <p:cNvSpPr/>
            <p:nvPr userDrawn="1"/>
          </p:nvSpPr>
          <p:spPr>
            <a:xfrm>
              <a:off x="9950367" y="-457554"/>
              <a:ext cx="2815403" cy="2815403"/>
            </a:xfrm>
            <a:prstGeom prst="ellipse">
              <a:avLst/>
            </a:prstGeom>
            <a:noFill/>
            <a:ln w="19050">
              <a:solidFill>
                <a:srgbClr val="83CBC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Content Placeholder 13">
            <a:extLst>
              <a:ext uri="{FF2B5EF4-FFF2-40B4-BE49-F238E27FC236}">
                <a16:creationId xmlns:a16="http://schemas.microsoft.com/office/drawing/2014/main" id="{285E0F6F-784F-4CE0-B0B4-29F654611BAE}"/>
              </a:ext>
            </a:extLst>
          </p:cNvPr>
          <p:cNvSpPr>
            <a:spLocks noGrp="1"/>
          </p:cNvSpPr>
          <p:nvPr>
            <p:ph sz="quarter" idx="19" hasCustomPrompt="1"/>
          </p:nvPr>
        </p:nvSpPr>
        <p:spPr>
          <a:xfrm>
            <a:off x="7004724" y="1922377"/>
            <a:ext cx="4232732" cy="3785035"/>
          </a:xfrm>
        </p:spPr>
        <p:txBody>
          <a:bodyPr anchor="ctr"/>
          <a:lstStyle>
            <a:lvl1pPr algn="ctr">
              <a:defRPr/>
            </a:lvl1pPr>
          </a:lstStyle>
          <a:p>
            <a:pPr lvl="0"/>
            <a:r>
              <a:rPr lang="en-US"/>
              <a:t>CLICK TO ADD IMAGES / TEXT / CHARTS</a:t>
            </a:r>
          </a:p>
        </p:txBody>
      </p:sp>
      <p:sp>
        <p:nvSpPr>
          <p:cNvPr id="20" name="Freeform: Shape 19">
            <a:extLst>
              <a:ext uri="{FF2B5EF4-FFF2-40B4-BE49-F238E27FC236}">
                <a16:creationId xmlns:a16="http://schemas.microsoft.com/office/drawing/2014/main" id="{8D306808-D22C-4741-B2FD-7002FEBBD8D7}"/>
              </a:ext>
            </a:extLst>
          </p:cNvPr>
          <p:cNvSpPr/>
          <p:nvPr userDrawn="1"/>
        </p:nvSpPr>
        <p:spPr>
          <a:xfrm>
            <a:off x="0" y="947174"/>
            <a:ext cx="1514475" cy="866775"/>
          </a:xfrm>
          <a:custGeom>
            <a:avLst/>
            <a:gdLst>
              <a:gd name="connsiteX0" fmla="*/ 7144 w 1514475"/>
              <a:gd name="connsiteY0" fmla="*/ 7144 h 866775"/>
              <a:gd name="connsiteX1" fmla="*/ 1512094 w 1514475"/>
              <a:gd name="connsiteY1" fmla="*/ 7144 h 866775"/>
              <a:gd name="connsiteX2" fmla="*/ 1512094 w 1514475"/>
              <a:gd name="connsiteY2" fmla="*/ 859631 h 866775"/>
              <a:gd name="connsiteX3" fmla="*/ 7144 w 1514475"/>
              <a:gd name="connsiteY3" fmla="*/ 859631 h 866775"/>
            </a:gdLst>
            <a:ahLst/>
            <a:cxnLst>
              <a:cxn ang="0">
                <a:pos x="connsiteX0" y="connsiteY0"/>
              </a:cxn>
              <a:cxn ang="0">
                <a:pos x="connsiteX1" y="connsiteY1"/>
              </a:cxn>
              <a:cxn ang="0">
                <a:pos x="connsiteX2" y="connsiteY2"/>
              </a:cxn>
              <a:cxn ang="0">
                <a:pos x="connsiteX3" y="connsiteY3"/>
              </a:cxn>
            </a:cxnLst>
            <a:rect l="l" t="t" r="r" b="b"/>
            <a:pathLst>
              <a:path w="1514475" h="866775">
                <a:moveTo>
                  <a:pt x="7144" y="7144"/>
                </a:moveTo>
                <a:lnTo>
                  <a:pt x="1512094" y="7144"/>
                </a:lnTo>
                <a:lnTo>
                  <a:pt x="1512094" y="859631"/>
                </a:lnTo>
                <a:lnTo>
                  <a:pt x="7144" y="859631"/>
                </a:lnTo>
                <a:close/>
              </a:path>
            </a:pathLst>
          </a:custGeom>
          <a:solidFill>
            <a:srgbClr val="83CBCF"/>
          </a:solidFill>
          <a:ln w="9525" cap="flat">
            <a:noFill/>
            <a:prstDash val="solid"/>
            <a:miter/>
          </a:ln>
        </p:spPr>
        <p:txBody>
          <a:bodyPr rtlCol="0" anchor="ctr"/>
          <a:lstStyle/>
          <a:p>
            <a:endParaRPr lang="en-GB" dirty="0"/>
          </a:p>
        </p:txBody>
      </p:sp>
      <p:sp>
        <p:nvSpPr>
          <p:cNvPr id="21" name="Text Placeholder 5">
            <a:extLst>
              <a:ext uri="{FF2B5EF4-FFF2-40B4-BE49-F238E27FC236}">
                <a16:creationId xmlns:a16="http://schemas.microsoft.com/office/drawing/2014/main" id="{1B0E74F0-CE51-43AE-B30A-EECA655EAE55}"/>
              </a:ext>
            </a:extLst>
          </p:cNvPr>
          <p:cNvSpPr>
            <a:spLocks noGrp="1"/>
          </p:cNvSpPr>
          <p:nvPr>
            <p:ph type="body" sz="quarter" idx="12" hasCustomPrompt="1"/>
          </p:nvPr>
        </p:nvSpPr>
        <p:spPr>
          <a:xfrm>
            <a:off x="1512094" y="946676"/>
            <a:ext cx="3391822" cy="450000"/>
          </a:xfrm>
          <a:solidFill>
            <a:srgbClr val="E8E6E8"/>
          </a:solidFill>
        </p:spPr>
        <p:txBody>
          <a:bodyPr wrap="none" lIns="180000" tIns="43200" rIns="360000" bIns="43200" anchor="ctr">
            <a:spAutoFit/>
          </a:bodyPr>
          <a:lstStyle>
            <a:lvl1pPr>
              <a:defRPr sz="2400" b="1"/>
            </a:lvl1pPr>
          </a:lstStyle>
          <a:p>
            <a:pPr lvl="0"/>
            <a:r>
              <a:rPr lang="en-US"/>
              <a:t>PAGE TITLE IPSUM</a:t>
            </a:r>
          </a:p>
        </p:txBody>
      </p:sp>
      <p:sp>
        <p:nvSpPr>
          <p:cNvPr id="22" name="Text Placeholder 5">
            <a:extLst>
              <a:ext uri="{FF2B5EF4-FFF2-40B4-BE49-F238E27FC236}">
                <a16:creationId xmlns:a16="http://schemas.microsoft.com/office/drawing/2014/main" id="{C0A45393-B8F0-4A8D-85AA-BB358D0AEDA9}"/>
              </a:ext>
            </a:extLst>
          </p:cNvPr>
          <p:cNvSpPr>
            <a:spLocks noGrp="1"/>
          </p:cNvSpPr>
          <p:nvPr>
            <p:ph type="body" sz="quarter" idx="13" hasCustomPrompt="1"/>
          </p:nvPr>
        </p:nvSpPr>
        <p:spPr>
          <a:xfrm>
            <a:off x="1512094" y="1380291"/>
            <a:ext cx="1951941" cy="419642"/>
          </a:xfrm>
          <a:solidFill>
            <a:srgbClr val="E8E6E8"/>
          </a:solidFill>
        </p:spPr>
        <p:txBody>
          <a:bodyPr wrap="none" lIns="180000" tIns="43200" rIns="360000" bIns="43200" anchor="ctr">
            <a:spAutoFit/>
          </a:bodyPr>
          <a:lstStyle>
            <a:lvl1pPr>
              <a:defRPr sz="2400" b="1">
                <a:solidFill>
                  <a:srgbClr val="83CBCF"/>
                </a:solidFill>
              </a:defRPr>
            </a:lvl1pPr>
          </a:lstStyle>
          <a:p>
            <a:pPr lvl="0"/>
            <a:r>
              <a:rPr lang="en-US"/>
              <a:t>OLUPTAT</a:t>
            </a:r>
          </a:p>
        </p:txBody>
      </p:sp>
    </p:spTree>
    <p:extLst>
      <p:ext uri="{BB962C8B-B14F-4D97-AF65-F5344CB8AC3E}">
        <p14:creationId xmlns:p14="http://schemas.microsoft.com/office/powerpoint/2010/main" val="2080619981"/>
      </p:ext>
    </p:extLst>
  </p:cSld>
  <p:clrMapOvr>
    <a:masterClrMapping/>
  </p:clrMapOvr>
  <p:extLst>
    <p:ext uri="{DCECCB84-F9BA-43D5-87BE-67443E8EF086}">
      <p15:sldGuideLst xmlns:p15="http://schemas.microsoft.com/office/powerpoint/2012/main">
        <p15:guide id="1" pos="3840">
          <p15:clr>
            <a:srgbClr val="FBAE40"/>
          </p15:clr>
        </p15:guide>
        <p15:guide id="2" orient="horz" pos="4065">
          <p15:clr>
            <a:srgbClr val="FBAE40"/>
          </p15:clr>
        </p15:guide>
        <p15:guide id="3" orient="horz" pos="297">
          <p15:clr>
            <a:srgbClr val="FBAE40"/>
          </p15:clr>
        </p15:guide>
        <p15:guide id="4" orient="horz" pos="257">
          <p15:clr>
            <a:srgbClr val="FBAE40"/>
          </p15:clr>
        </p15:guide>
        <p15:guide id="5" orient="horz" pos="595">
          <p15:clr>
            <a:srgbClr val="FBAE40"/>
          </p15:clr>
        </p15:guide>
        <p15:guide id="6" orient="horz" pos="1135">
          <p15:clr>
            <a:srgbClr val="FBAE40"/>
          </p15:clr>
        </p15:guide>
        <p15:guide id="7" orient="horz" pos="4106">
          <p15:clr>
            <a:srgbClr val="FBAE40"/>
          </p15:clr>
        </p15:guide>
        <p15:guide id="8" pos="211">
          <p15:clr>
            <a:srgbClr val="FBAE40"/>
          </p15:clr>
        </p15:guide>
        <p15:guide id="9" pos="937">
          <p15:clr>
            <a:srgbClr val="FBAE40"/>
          </p15:clr>
        </p15:guide>
        <p15:guide id="10" pos="7469">
          <p15:clr>
            <a:srgbClr val="FBAE40"/>
          </p15:clr>
        </p15:guide>
        <p15:guide id="11" pos="10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rgbClr val="E8425C"/>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128EA4D-1A76-4BA0-9FB1-CCE232BD93EC}"/>
              </a:ext>
            </a:extLst>
          </p:cNvPr>
          <p:cNvSpPr/>
          <p:nvPr/>
        </p:nvSpPr>
        <p:spPr>
          <a:xfrm>
            <a:off x="6664657" y="0"/>
            <a:ext cx="5527343" cy="6867305"/>
          </a:xfrm>
          <a:custGeom>
            <a:avLst/>
            <a:gdLst>
              <a:gd name="connsiteX0" fmla="*/ 5526717 w 5527343"/>
              <a:gd name="connsiteY0" fmla="*/ 6818 h 6867305"/>
              <a:gd name="connsiteX1" fmla="*/ 5526717 w 5527343"/>
              <a:gd name="connsiteY1" fmla="*/ 1541260 h 6867305"/>
              <a:gd name="connsiteX2" fmla="*/ 3145492 w 5527343"/>
              <a:gd name="connsiteY2" fmla="*/ 6864818 h 6867305"/>
              <a:gd name="connsiteX3" fmla="*/ 6818 w 5527343"/>
              <a:gd name="connsiteY3" fmla="*/ 6864818 h 6867305"/>
              <a:gd name="connsiteX4" fmla="*/ 3283211 w 5527343"/>
              <a:gd name="connsiteY4" fmla="*/ 6818 h 6867305"/>
              <a:gd name="connsiteX5" fmla="*/ 5526717 w 5527343"/>
              <a:gd name="connsiteY5" fmla="*/ 6818 h 686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7343" h="6867305">
                <a:moveTo>
                  <a:pt x="5526717" y="6818"/>
                </a:moveTo>
                <a:lnTo>
                  <a:pt x="5526717" y="1541260"/>
                </a:lnTo>
                <a:cubicBezTo>
                  <a:pt x="5013065" y="3453498"/>
                  <a:pt x="4201643" y="5245697"/>
                  <a:pt x="3145492" y="6864818"/>
                </a:cubicBezTo>
                <a:lnTo>
                  <a:pt x="6818" y="6864818"/>
                </a:lnTo>
                <a:cubicBezTo>
                  <a:pt x="1602675" y="4906054"/>
                  <a:pt x="2748157" y="2567634"/>
                  <a:pt x="3283211" y="6818"/>
                </a:cubicBezTo>
                <a:lnTo>
                  <a:pt x="5526717" y="6818"/>
                </a:lnTo>
                <a:close/>
              </a:path>
            </a:pathLst>
          </a:custGeom>
          <a:solidFill>
            <a:srgbClr val="191933"/>
          </a:solidFill>
          <a:ln w="9305" cap="flat">
            <a:no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6D9CFAFB-9EB0-456E-A20B-630FD97E1753}"/>
              </a:ext>
            </a:extLst>
          </p:cNvPr>
          <p:cNvSpPr/>
          <p:nvPr/>
        </p:nvSpPr>
        <p:spPr>
          <a:xfrm>
            <a:off x="0" y="0"/>
            <a:ext cx="5592480" cy="6867305"/>
          </a:xfrm>
          <a:custGeom>
            <a:avLst/>
            <a:gdLst>
              <a:gd name="connsiteX0" fmla="*/ 5589062 w 5592480"/>
              <a:gd name="connsiteY0" fmla="*/ 6818 h 6867305"/>
              <a:gd name="connsiteX1" fmla="*/ 421834 w 5592480"/>
              <a:gd name="connsiteY1" fmla="*/ 6864818 h 6867305"/>
              <a:gd name="connsiteX2" fmla="*/ 6818 w 5592480"/>
              <a:gd name="connsiteY2" fmla="*/ 6864818 h 6867305"/>
              <a:gd name="connsiteX3" fmla="*/ 6818 w 5592480"/>
              <a:gd name="connsiteY3" fmla="*/ 4046245 h 6867305"/>
              <a:gd name="connsiteX4" fmla="*/ 2917513 w 5592480"/>
              <a:gd name="connsiteY4" fmla="*/ 6818 h 6867305"/>
              <a:gd name="connsiteX5" fmla="*/ 5589062 w 5592480"/>
              <a:gd name="connsiteY5" fmla="*/ 6818 h 686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480" h="6867305">
                <a:moveTo>
                  <a:pt x="5589062" y="6818"/>
                </a:moveTo>
                <a:cubicBezTo>
                  <a:pt x="4765544" y="2877500"/>
                  <a:pt x="2896111" y="5310834"/>
                  <a:pt x="421834" y="6864818"/>
                </a:cubicBezTo>
                <a:lnTo>
                  <a:pt x="6818" y="6864818"/>
                </a:lnTo>
                <a:lnTo>
                  <a:pt x="6818" y="4046245"/>
                </a:lnTo>
                <a:cubicBezTo>
                  <a:pt x="1305836" y="2991955"/>
                  <a:pt x="2321044" y="1600814"/>
                  <a:pt x="2917513" y="6818"/>
                </a:cubicBezTo>
                <a:lnTo>
                  <a:pt x="5589062" y="6818"/>
                </a:lnTo>
                <a:close/>
              </a:path>
            </a:pathLst>
          </a:custGeom>
          <a:solidFill>
            <a:srgbClr val="191933"/>
          </a:solidFill>
          <a:ln w="9305" cap="flat">
            <a:noFill/>
            <a:prstDash val="solid"/>
            <a:miter/>
          </a:ln>
        </p:spPr>
        <p:txBody>
          <a:bodyPr rtlCol="0" anchor="ctr"/>
          <a:lstStyle/>
          <a:p>
            <a:endParaRPr lang="en-GB" dirty="0"/>
          </a:p>
        </p:txBody>
      </p:sp>
      <p:grpSp>
        <p:nvGrpSpPr>
          <p:cNvPr id="108" name="Group 107">
            <a:extLst>
              <a:ext uri="{FF2B5EF4-FFF2-40B4-BE49-F238E27FC236}">
                <a16:creationId xmlns:a16="http://schemas.microsoft.com/office/drawing/2014/main" id="{BDF9A796-3566-486B-9CAC-FEC80D1B8E0C}"/>
              </a:ext>
            </a:extLst>
          </p:cNvPr>
          <p:cNvGrpSpPr/>
          <p:nvPr userDrawn="1"/>
        </p:nvGrpSpPr>
        <p:grpSpPr>
          <a:xfrm>
            <a:off x="7220469" y="399920"/>
            <a:ext cx="85858" cy="1956588"/>
            <a:chOff x="2223351" y="5766237"/>
            <a:chExt cx="43200" cy="984471"/>
          </a:xfrm>
          <a:solidFill>
            <a:schemeClr val="bg1"/>
          </a:solidFill>
        </p:grpSpPr>
        <p:sp>
          <p:nvSpPr>
            <p:cNvPr id="109" name="Oval 108">
              <a:extLst>
                <a:ext uri="{FF2B5EF4-FFF2-40B4-BE49-F238E27FC236}">
                  <a16:creationId xmlns:a16="http://schemas.microsoft.com/office/drawing/2014/main" id="{DCA9DFCA-2075-4D37-AB67-3983543EE54F}"/>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0" name="Oval 109">
              <a:extLst>
                <a:ext uri="{FF2B5EF4-FFF2-40B4-BE49-F238E27FC236}">
                  <a16:creationId xmlns:a16="http://schemas.microsoft.com/office/drawing/2014/main" id="{E779194C-7FE9-4739-A1E6-993B470B2318}"/>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 name="Oval 110">
              <a:extLst>
                <a:ext uri="{FF2B5EF4-FFF2-40B4-BE49-F238E27FC236}">
                  <a16:creationId xmlns:a16="http://schemas.microsoft.com/office/drawing/2014/main" id="{D886C4C6-1AF5-4DDD-8719-D47868C475DF}"/>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Oval 111">
              <a:extLst>
                <a:ext uri="{FF2B5EF4-FFF2-40B4-BE49-F238E27FC236}">
                  <a16:creationId xmlns:a16="http://schemas.microsoft.com/office/drawing/2014/main" id="{13AB6A2C-6D94-4C25-9E0D-935B32C63759}"/>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Oval 112">
              <a:extLst>
                <a:ext uri="{FF2B5EF4-FFF2-40B4-BE49-F238E27FC236}">
                  <a16:creationId xmlns:a16="http://schemas.microsoft.com/office/drawing/2014/main" id="{5F5EEB33-1A27-4492-A24F-013A223ADD0C}"/>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Oval 122">
              <a:extLst>
                <a:ext uri="{FF2B5EF4-FFF2-40B4-BE49-F238E27FC236}">
                  <a16:creationId xmlns:a16="http://schemas.microsoft.com/office/drawing/2014/main" id="{C9F77943-AFAE-474D-8C02-96127CBAB246}"/>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7" name="Rectangle 116">
            <a:extLst>
              <a:ext uri="{FF2B5EF4-FFF2-40B4-BE49-F238E27FC236}">
                <a16:creationId xmlns:a16="http://schemas.microsoft.com/office/drawing/2014/main" id="{62D4C3B0-AF17-422F-A8BD-2FFD778E62B3}"/>
              </a:ext>
            </a:extLst>
          </p:cNvPr>
          <p:cNvSpPr/>
          <p:nvPr userDrawn="1"/>
        </p:nvSpPr>
        <p:spPr>
          <a:xfrm>
            <a:off x="4838700" y="0"/>
            <a:ext cx="7353300" cy="246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 name="Rectangle 117">
            <a:extLst>
              <a:ext uri="{FF2B5EF4-FFF2-40B4-BE49-F238E27FC236}">
                <a16:creationId xmlns:a16="http://schemas.microsoft.com/office/drawing/2014/main" id="{C9D29F59-E654-4242-87DD-77B27B0146BD}"/>
              </a:ext>
            </a:extLst>
          </p:cNvPr>
          <p:cNvSpPr/>
          <p:nvPr userDrawn="1"/>
        </p:nvSpPr>
        <p:spPr>
          <a:xfrm>
            <a:off x="-2" y="6038850"/>
            <a:ext cx="4044101" cy="701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0" name="Rectangle 119">
            <a:extLst>
              <a:ext uri="{FF2B5EF4-FFF2-40B4-BE49-F238E27FC236}">
                <a16:creationId xmlns:a16="http://schemas.microsoft.com/office/drawing/2014/main" id="{7FFABDB7-A9E3-4025-B9E7-B2818992EBCE}"/>
              </a:ext>
            </a:extLst>
          </p:cNvPr>
          <p:cNvSpPr/>
          <p:nvPr userDrawn="1"/>
        </p:nvSpPr>
        <p:spPr>
          <a:xfrm>
            <a:off x="-1" y="6611257"/>
            <a:ext cx="9477375" cy="246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Cross 120">
            <a:extLst>
              <a:ext uri="{FF2B5EF4-FFF2-40B4-BE49-F238E27FC236}">
                <a16:creationId xmlns:a16="http://schemas.microsoft.com/office/drawing/2014/main" id="{7CAD7B1D-5C07-4A7C-BA36-937395D2947F}"/>
              </a:ext>
            </a:extLst>
          </p:cNvPr>
          <p:cNvSpPr/>
          <p:nvPr userDrawn="1"/>
        </p:nvSpPr>
        <p:spPr>
          <a:xfrm>
            <a:off x="1177917" y="4743443"/>
            <a:ext cx="508007" cy="508007"/>
          </a:xfrm>
          <a:prstGeom prst="plus">
            <a:avLst>
              <a:gd name="adj" fmla="val 483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5" name="Group 124">
            <a:extLst>
              <a:ext uri="{FF2B5EF4-FFF2-40B4-BE49-F238E27FC236}">
                <a16:creationId xmlns:a16="http://schemas.microsoft.com/office/drawing/2014/main" id="{C8B18460-B5D5-407E-A2BF-B2309DCDD994}"/>
              </a:ext>
            </a:extLst>
          </p:cNvPr>
          <p:cNvGrpSpPr/>
          <p:nvPr userDrawn="1"/>
        </p:nvGrpSpPr>
        <p:grpSpPr>
          <a:xfrm>
            <a:off x="7589832" y="399920"/>
            <a:ext cx="85858" cy="1956588"/>
            <a:chOff x="2223351" y="5766237"/>
            <a:chExt cx="43200" cy="984471"/>
          </a:xfrm>
          <a:solidFill>
            <a:schemeClr val="bg1"/>
          </a:solidFill>
        </p:grpSpPr>
        <p:sp>
          <p:nvSpPr>
            <p:cNvPr id="126" name="Oval 125">
              <a:extLst>
                <a:ext uri="{FF2B5EF4-FFF2-40B4-BE49-F238E27FC236}">
                  <a16:creationId xmlns:a16="http://schemas.microsoft.com/office/drawing/2014/main" id="{B70FC9ED-DCCB-44B6-A7AD-4FA5D6A1FF01}"/>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7" name="Oval 126">
              <a:extLst>
                <a:ext uri="{FF2B5EF4-FFF2-40B4-BE49-F238E27FC236}">
                  <a16:creationId xmlns:a16="http://schemas.microsoft.com/office/drawing/2014/main" id="{9D5AABE5-6C25-453E-B974-D7F5C52D3536}"/>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Oval 127">
              <a:extLst>
                <a:ext uri="{FF2B5EF4-FFF2-40B4-BE49-F238E27FC236}">
                  <a16:creationId xmlns:a16="http://schemas.microsoft.com/office/drawing/2014/main" id="{DD88D9EC-7BE1-44D8-858D-323E50E606DA}"/>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9" name="Oval 128">
              <a:extLst>
                <a:ext uri="{FF2B5EF4-FFF2-40B4-BE49-F238E27FC236}">
                  <a16:creationId xmlns:a16="http://schemas.microsoft.com/office/drawing/2014/main" id="{72BB3709-AC7C-4C1A-BC3E-801CA8C189D4}"/>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0" name="Oval 129">
              <a:extLst>
                <a:ext uri="{FF2B5EF4-FFF2-40B4-BE49-F238E27FC236}">
                  <a16:creationId xmlns:a16="http://schemas.microsoft.com/office/drawing/2014/main" id="{1181A88D-B98D-45B7-92A7-ACDADF7FD9AB}"/>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1" name="Oval 130">
              <a:extLst>
                <a:ext uri="{FF2B5EF4-FFF2-40B4-BE49-F238E27FC236}">
                  <a16:creationId xmlns:a16="http://schemas.microsoft.com/office/drawing/2014/main" id="{C81EF526-1F42-481E-8507-FEEF7B7A96EA}"/>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32" name="Group 131">
            <a:extLst>
              <a:ext uri="{FF2B5EF4-FFF2-40B4-BE49-F238E27FC236}">
                <a16:creationId xmlns:a16="http://schemas.microsoft.com/office/drawing/2014/main" id="{E3F1C2F6-6005-40D8-81A3-DCA30CFD3B88}"/>
              </a:ext>
            </a:extLst>
          </p:cNvPr>
          <p:cNvGrpSpPr/>
          <p:nvPr userDrawn="1"/>
        </p:nvGrpSpPr>
        <p:grpSpPr>
          <a:xfrm>
            <a:off x="7959195" y="399920"/>
            <a:ext cx="85858" cy="1956588"/>
            <a:chOff x="2223351" y="5766237"/>
            <a:chExt cx="43200" cy="984471"/>
          </a:xfrm>
          <a:solidFill>
            <a:schemeClr val="bg1"/>
          </a:solidFill>
        </p:grpSpPr>
        <p:sp>
          <p:nvSpPr>
            <p:cNvPr id="133" name="Oval 132">
              <a:extLst>
                <a:ext uri="{FF2B5EF4-FFF2-40B4-BE49-F238E27FC236}">
                  <a16:creationId xmlns:a16="http://schemas.microsoft.com/office/drawing/2014/main" id="{E7493D57-D3FA-4FD9-A36B-AF3AF71C1C50}"/>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4" name="Oval 133">
              <a:extLst>
                <a:ext uri="{FF2B5EF4-FFF2-40B4-BE49-F238E27FC236}">
                  <a16:creationId xmlns:a16="http://schemas.microsoft.com/office/drawing/2014/main" id="{0016318F-9C1B-492F-B1F2-7F41830B616A}"/>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5" name="Oval 134">
              <a:extLst>
                <a:ext uri="{FF2B5EF4-FFF2-40B4-BE49-F238E27FC236}">
                  <a16:creationId xmlns:a16="http://schemas.microsoft.com/office/drawing/2014/main" id="{95BE0691-E52F-44CD-B02C-906561C33310}"/>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6" name="Oval 135">
              <a:extLst>
                <a:ext uri="{FF2B5EF4-FFF2-40B4-BE49-F238E27FC236}">
                  <a16:creationId xmlns:a16="http://schemas.microsoft.com/office/drawing/2014/main" id="{2FC2E613-1F6C-4837-B8E1-3DCC1B6292BD}"/>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7" name="Oval 136">
              <a:extLst>
                <a:ext uri="{FF2B5EF4-FFF2-40B4-BE49-F238E27FC236}">
                  <a16:creationId xmlns:a16="http://schemas.microsoft.com/office/drawing/2014/main" id="{38CE1F2D-8F00-4E28-ABB6-B9B1A5256236}"/>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8" name="Oval 137">
              <a:extLst>
                <a:ext uri="{FF2B5EF4-FFF2-40B4-BE49-F238E27FC236}">
                  <a16:creationId xmlns:a16="http://schemas.microsoft.com/office/drawing/2014/main" id="{CA0CF27D-1A01-41AB-A758-972B356BCAB2}"/>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39" name="Group 138">
            <a:extLst>
              <a:ext uri="{FF2B5EF4-FFF2-40B4-BE49-F238E27FC236}">
                <a16:creationId xmlns:a16="http://schemas.microsoft.com/office/drawing/2014/main" id="{F3B922E3-92DA-4BED-90D5-B4639CFFFA8F}"/>
              </a:ext>
            </a:extLst>
          </p:cNvPr>
          <p:cNvGrpSpPr/>
          <p:nvPr userDrawn="1"/>
        </p:nvGrpSpPr>
        <p:grpSpPr>
          <a:xfrm>
            <a:off x="8328558" y="399920"/>
            <a:ext cx="85858" cy="1956588"/>
            <a:chOff x="2223351" y="5766237"/>
            <a:chExt cx="43200" cy="984471"/>
          </a:xfrm>
          <a:solidFill>
            <a:schemeClr val="bg1"/>
          </a:solidFill>
        </p:grpSpPr>
        <p:sp>
          <p:nvSpPr>
            <p:cNvPr id="140" name="Oval 139">
              <a:extLst>
                <a:ext uri="{FF2B5EF4-FFF2-40B4-BE49-F238E27FC236}">
                  <a16:creationId xmlns:a16="http://schemas.microsoft.com/office/drawing/2014/main" id="{EA6AD961-D8DD-4AFB-93FD-2285FF8A946F}"/>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1" name="Oval 140">
              <a:extLst>
                <a:ext uri="{FF2B5EF4-FFF2-40B4-BE49-F238E27FC236}">
                  <a16:creationId xmlns:a16="http://schemas.microsoft.com/office/drawing/2014/main" id="{85A8B7EB-9BD1-46E6-BB5E-04946BF04ACA}"/>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2" name="Oval 141">
              <a:extLst>
                <a:ext uri="{FF2B5EF4-FFF2-40B4-BE49-F238E27FC236}">
                  <a16:creationId xmlns:a16="http://schemas.microsoft.com/office/drawing/2014/main" id="{98DC432C-FB45-48C2-B579-ED4EAE33EF0F}"/>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3" name="Oval 142">
              <a:extLst>
                <a:ext uri="{FF2B5EF4-FFF2-40B4-BE49-F238E27FC236}">
                  <a16:creationId xmlns:a16="http://schemas.microsoft.com/office/drawing/2014/main" id="{490A283A-F353-4018-B60E-854CC951D6A9}"/>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4" name="Oval 143">
              <a:extLst>
                <a:ext uri="{FF2B5EF4-FFF2-40B4-BE49-F238E27FC236}">
                  <a16:creationId xmlns:a16="http://schemas.microsoft.com/office/drawing/2014/main" id="{008A6A7F-2286-4D54-8E92-A3C1AD7A0C27}"/>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5" name="Oval 144">
              <a:extLst>
                <a:ext uri="{FF2B5EF4-FFF2-40B4-BE49-F238E27FC236}">
                  <a16:creationId xmlns:a16="http://schemas.microsoft.com/office/drawing/2014/main" id="{9FB3003D-F2ED-4E74-B5C8-09ADE3A759F3}"/>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6" name="Group 145">
            <a:extLst>
              <a:ext uri="{FF2B5EF4-FFF2-40B4-BE49-F238E27FC236}">
                <a16:creationId xmlns:a16="http://schemas.microsoft.com/office/drawing/2014/main" id="{19171029-EC36-42CF-BA76-F94466AD9157}"/>
              </a:ext>
            </a:extLst>
          </p:cNvPr>
          <p:cNvGrpSpPr/>
          <p:nvPr userDrawn="1"/>
        </p:nvGrpSpPr>
        <p:grpSpPr>
          <a:xfrm>
            <a:off x="8697921" y="399920"/>
            <a:ext cx="85858" cy="1956588"/>
            <a:chOff x="2223351" y="5766237"/>
            <a:chExt cx="43200" cy="984471"/>
          </a:xfrm>
          <a:solidFill>
            <a:schemeClr val="bg1"/>
          </a:solidFill>
        </p:grpSpPr>
        <p:sp>
          <p:nvSpPr>
            <p:cNvPr id="147" name="Oval 146">
              <a:extLst>
                <a:ext uri="{FF2B5EF4-FFF2-40B4-BE49-F238E27FC236}">
                  <a16:creationId xmlns:a16="http://schemas.microsoft.com/office/drawing/2014/main" id="{1A161083-8142-4D28-8DCA-18A289F1A6C5}"/>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8" name="Oval 147">
              <a:extLst>
                <a:ext uri="{FF2B5EF4-FFF2-40B4-BE49-F238E27FC236}">
                  <a16:creationId xmlns:a16="http://schemas.microsoft.com/office/drawing/2014/main" id="{3541AE20-729A-4B0B-85DD-7D512EBF22B7}"/>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9" name="Oval 148">
              <a:extLst>
                <a:ext uri="{FF2B5EF4-FFF2-40B4-BE49-F238E27FC236}">
                  <a16:creationId xmlns:a16="http://schemas.microsoft.com/office/drawing/2014/main" id="{D2646EE0-86B5-4C22-B2ED-82E6036D1509}"/>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0" name="Oval 149">
              <a:extLst>
                <a:ext uri="{FF2B5EF4-FFF2-40B4-BE49-F238E27FC236}">
                  <a16:creationId xmlns:a16="http://schemas.microsoft.com/office/drawing/2014/main" id="{F4382229-0F63-4EA7-B7DF-60B6A0738758}"/>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1" name="Oval 150">
              <a:extLst>
                <a:ext uri="{FF2B5EF4-FFF2-40B4-BE49-F238E27FC236}">
                  <a16:creationId xmlns:a16="http://schemas.microsoft.com/office/drawing/2014/main" id="{2512D7F6-5FF0-4DD3-BB49-CA65D658FF1C}"/>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2" name="Oval 151">
              <a:extLst>
                <a:ext uri="{FF2B5EF4-FFF2-40B4-BE49-F238E27FC236}">
                  <a16:creationId xmlns:a16="http://schemas.microsoft.com/office/drawing/2014/main" id="{E6187A3F-109B-4FB4-9BB2-A5B6C94909B2}"/>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53" name="Group 152">
            <a:extLst>
              <a:ext uri="{FF2B5EF4-FFF2-40B4-BE49-F238E27FC236}">
                <a16:creationId xmlns:a16="http://schemas.microsoft.com/office/drawing/2014/main" id="{7F73EA20-AF96-4554-ABEC-DDA1ADDD126B}"/>
              </a:ext>
            </a:extLst>
          </p:cNvPr>
          <p:cNvGrpSpPr/>
          <p:nvPr userDrawn="1"/>
        </p:nvGrpSpPr>
        <p:grpSpPr>
          <a:xfrm>
            <a:off x="9067284" y="399920"/>
            <a:ext cx="85858" cy="1956588"/>
            <a:chOff x="2223351" y="5766237"/>
            <a:chExt cx="43200" cy="984471"/>
          </a:xfrm>
          <a:solidFill>
            <a:schemeClr val="bg1"/>
          </a:solidFill>
        </p:grpSpPr>
        <p:sp>
          <p:nvSpPr>
            <p:cNvPr id="154" name="Oval 153">
              <a:extLst>
                <a:ext uri="{FF2B5EF4-FFF2-40B4-BE49-F238E27FC236}">
                  <a16:creationId xmlns:a16="http://schemas.microsoft.com/office/drawing/2014/main" id="{D70F7348-3736-48F4-97E9-637FBE8CF330}"/>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5" name="Oval 154">
              <a:extLst>
                <a:ext uri="{FF2B5EF4-FFF2-40B4-BE49-F238E27FC236}">
                  <a16:creationId xmlns:a16="http://schemas.microsoft.com/office/drawing/2014/main" id="{ADC6DAAA-4DBA-4F1E-9A6C-FD2FD48439AB}"/>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6" name="Oval 155">
              <a:extLst>
                <a:ext uri="{FF2B5EF4-FFF2-40B4-BE49-F238E27FC236}">
                  <a16:creationId xmlns:a16="http://schemas.microsoft.com/office/drawing/2014/main" id="{BD60F085-076F-4C4B-8C2C-362D7140C57B}"/>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7" name="Oval 156">
              <a:extLst>
                <a:ext uri="{FF2B5EF4-FFF2-40B4-BE49-F238E27FC236}">
                  <a16:creationId xmlns:a16="http://schemas.microsoft.com/office/drawing/2014/main" id="{84A5E610-C045-49F4-9442-F973FB0A8B63}"/>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8" name="Oval 157">
              <a:extLst>
                <a:ext uri="{FF2B5EF4-FFF2-40B4-BE49-F238E27FC236}">
                  <a16:creationId xmlns:a16="http://schemas.microsoft.com/office/drawing/2014/main" id="{94D0769E-291E-4B28-B4A3-C4917F121F49}"/>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9" name="Oval 158">
              <a:extLst>
                <a:ext uri="{FF2B5EF4-FFF2-40B4-BE49-F238E27FC236}">
                  <a16:creationId xmlns:a16="http://schemas.microsoft.com/office/drawing/2014/main" id="{11B7936A-89ED-401F-9FD9-774B434F750E}"/>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60" name="Group 159">
            <a:extLst>
              <a:ext uri="{FF2B5EF4-FFF2-40B4-BE49-F238E27FC236}">
                <a16:creationId xmlns:a16="http://schemas.microsoft.com/office/drawing/2014/main" id="{06384954-136D-4ABE-B478-58E14A5E44DC}"/>
              </a:ext>
            </a:extLst>
          </p:cNvPr>
          <p:cNvGrpSpPr/>
          <p:nvPr userDrawn="1"/>
        </p:nvGrpSpPr>
        <p:grpSpPr>
          <a:xfrm>
            <a:off x="9436647" y="399920"/>
            <a:ext cx="85858" cy="1956588"/>
            <a:chOff x="2223351" y="5766237"/>
            <a:chExt cx="43200" cy="984471"/>
          </a:xfrm>
          <a:solidFill>
            <a:schemeClr val="bg1"/>
          </a:solidFill>
        </p:grpSpPr>
        <p:sp>
          <p:nvSpPr>
            <p:cNvPr id="161" name="Oval 160">
              <a:extLst>
                <a:ext uri="{FF2B5EF4-FFF2-40B4-BE49-F238E27FC236}">
                  <a16:creationId xmlns:a16="http://schemas.microsoft.com/office/drawing/2014/main" id="{F15D6775-1542-4945-9E20-1ACABD2B2BDA}"/>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2" name="Oval 161">
              <a:extLst>
                <a:ext uri="{FF2B5EF4-FFF2-40B4-BE49-F238E27FC236}">
                  <a16:creationId xmlns:a16="http://schemas.microsoft.com/office/drawing/2014/main" id="{B4B42089-D39D-45B0-A9B0-9063632666FE}"/>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3" name="Oval 162">
              <a:extLst>
                <a:ext uri="{FF2B5EF4-FFF2-40B4-BE49-F238E27FC236}">
                  <a16:creationId xmlns:a16="http://schemas.microsoft.com/office/drawing/2014/main" id="{5664CD7D-C531-4E38-87AE-37C38D7D1D96}"/>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4" name="Oval 163">
              <a:extLst>
                <a:ext uri="{FF2B5EF4-FFF2-40B4-BE49-F238E27FC236}">
                  <a16:creationId xmlns:a16="http://schemas.microsoft.com/office/drawing/2014/main" id="{98FCC40D-4C1A-4FE6-A731-3FA4F3123650}"/>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5" name="Oval 164">
              <a:extLst>
                <a:ext uri="{FF2B5EF4-FFF2-40B4-BE49-F238E27FC236}">
                  <a16:creationId xmlns:a16="http://schemas.microsoft.com/office/drawing/2014/main" id="{08A46F91-EE1F-4BE5-83C3-368126F591FC}"/>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6" name="Oval 165">
              <a:extLst>
                <a:ext uri="{FF2B5EF4-FFF2-40B4-BE49-F238E27FC236}">
                  <a16:creationId xmlns:a16="http://schemas.microsoft.com/office/drawing/2014/main" id="{7F41F113-905F-4E4E-9602-90974FB61992}"/>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67" name="Group 166">
            <a:extLst>
              <a:ext uri="{FF2B5EF4-FFF2-40B4-BE49-F238E27FC236}">
                <a16:creationId xmlns:a16="http://schemas.microsoft.com/office/drawing/2014/main" id="{5638E1FA-33D9-442F-BDA5-50173C09B552}"/>
              </a:ext>
            </a:extLst>
          </p:cNvPr>
          <p:cNvGrpSpPr/>
          <p:nvPr userDrawn="1"/>
        </p:nvGrpSpPr>
        <p:grpSpPr>
          <a:xfrm>
            <a:off x="9806010" y="399920"/>
            <a:ext cx="85858" cy="1956588"/>
            <a:chOff x="2223351" y="5766237"/>
            <a:chExt cx="43200" cy="984471"/>
          </a:xfrm>
          <a:solidFill>
            <a:schemeClr val="bg1"/>
          </a:solidFill>
        </p:grpSpPr>
        <p:sp>
          <p:nvSpPr>
            <p:cNvPr id="168" name="Oval 167">
              <a:extLst>
                <a:ext uri="{FF2B5EF4-FFF2-40B4-BE49-F238E27FC236}">
                  <a16:creationId xmlns:a16="http://schemas.microsoft.com/office/drawing/2014/main" id="{4EBE1D91-D6A4-44A1-B4AC-21B21FC9BFB7}"/>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9" name="Oval 168">
              <a:extLst>
                <a:ext uri="{FF2B5EF4-FFF2-40B4-BE49-F238E27FC236}">
                  <a16:creationId xmlns:a16="http://schemas.microsoft.com/office/drawing/2014/main" id="{F6A9D70F-96AE-458B-B557-FE626CD7094B}"/>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0" name="Oval 169">
              <a:extLst>
                <a:ext uri="{FF2B5EF4-FFF2-40B4-BE49-F238E27FC236}">
                  <a16:creationId xmlns:a16="http://schemas.microsoft.com/office/drawing/2014/main" id="{CDAE6436-33D7-43F2-AF4C-8B86B4F6015E}"/>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1" name="Oval 170">
              <a:extLst>
                <a:ext uri="{FF2B5EF4-FFF2-40B4-BE49-F238E27FC236}">
                  <a16:creationId xmlns:a16="http://schemas.microsoft.com/office/drawing/2014/main" id="{256026DE-6744-466D-BB53-F09BB66AE679}"/>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2" name="Oval 171">
              <a:extLst>
                <a:ext uri="{FF2B5EF4-FFF2-40B4-BE49-F238E27FC236}">
                  <a16:creationId xmlns:a16="http://schemas.microsoft.com/office/drawing/2014/main" id="{92215349-3ED1-4DC1-8ACA-7FE1F4433B47}"/>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3" name="Oval 172">
              <a:extLst>
                <a:ext uri="{FF2B5EF4-FFF2-40B4-BE49-F238E27FC236}">
                  <a16:creationId xmlns:a16="http://schemas.microsoft.com/office/drawing/2014/main" id="{3D7CCAFC-90CD-4764-A60C-CBEB8BA3BF9F}"/>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76" name="Group 175">
            <a:extLst>
              <a:ext uri="{FF2B5EF4-FFF2-40B4-BE49-F238E27FC236}">
                <a16:creationId xmlns:a16="http://schemas.microsoft.com/office/drawing/2014/main" id="{077A0998-4D1E-4397-98F6-9B295135AF0B}"/>
              </a:ext>
            </a:extLst>
          </p:cNvPr>
          <p:cNvGrpSpPr/>
          <p:nvPr userDrawn="1"/>
        </p:nvGrpSpPr>
        <p:grpSpPr>
          <a:xfrm>
            <a:off x="10175373" y="399920"/>
            <a:ext cx="85858" cy="1956588"/>
            <a:chOff x="2223351" y="5766237"/>
            <a:chExt cx="43200" cy="984471"/>
          </a:xfrm>
          <a:solidFill>
            <a:schemeClr val="bg1"/>
          </a:solidFill>
        </p:grpSpPr>
        <p:sp>
          <p:nvSpPr>
            <p:cNvPr id="177" name="Oval 176">
              <a:extLst>
                <a:ext uri="{FF2B5EF4-FFF2-40B4-BE49-F238E27FC236}">
                  <a16:creationId xmlns:a16="http://schemas.microsoft.com/office/drawing/2014/main" id="{AAEC9348-A834-486D-867B-13E608C02417}"/>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8" name="Oval 177">
              <a:extLst>
                <a:ext uri="{FF2B5EF4-FFF2-40B4-BE49-F238E27FC236}">
                  <a16:creationId xmlns:a16="http://schemas.microsoft.com/office/drawing/2014/main" id="{7D290D66-9DE8-4881-A417-4734BBB0BB51}"/>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9" name="Oval 178">
              <a:extLst>
                <a:ext uri="{FF2B5EF4-FFF2-40B4-BE49-F238E27FC236}">
                  <a16:creationId xmlns:a16="http://schemas.microsoft.com/office/drawing/2014/main" id="{320BB8E2-E009-47D5-B7A8-8A36D2518C7F}"/>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0" name="Oval 179">
              <a:extLst>
                <a:ext uri="{FF2B5EF4-FFF2-40B4-BE49-F238E27FC236}">
                  <a16:creationId xmlns:a16="http://schemas.microsoft.com/office/drawing/2014/main" id="{095444DA-4D47-44A9-B1E1-0B67A1C2E8B1}"/>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1" name="Oval 180">
              <a:extLst>
                <a:ext uri="{FF2B5EF4-FFF2-40B4-BE49-F238E27FC236}">
                  <a16:creationId xmlns:a16="http://schemas.microsoft.com/office/drawing/2014/main" id="{36F96432-8AED-48C0-8660-1E1FEAB2F2CF}"/>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2" name="Oval 181">
              <a:extLst>
                <a:ext uri="{FF2B5EF4-FFF2-40B4-BE49-F238E27FC236}">
                  <a16:creationId xmlns:a16="http://schemas.microsoft.com/office/drawing/2014/main" id="{D0AB7C12-1B30-47DD-B378-7B2AB3A6B9B3}"/>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83" name="Group 182">
            <a:extLst>
              <a:ext uri="{FF2B5EF4-FFF2-40B4-BE49-F238E27FC236}">
                <a16:creationId xmlns:a16="http://schemas.microsoft.com/office/drawing/2014/main" id="{BD592CA0-859C-46E2-8344-21C338F6D772}"/>
              </a:ext>
            </a:extLst>
          </p:cNvPr>
          <p:cNvGrpSpPr/>
          <p:nvPr userDrawn="1"/>
        </p:nvGrpSpPr>
        <p:grpSpPr>
          <a:xfrm>
            <a:off x="10544736" y="399920"/>
            <a:ext cx="85858" cy="1956588"/>
            <a:chOff x="2223351" y="5766237"/>
            <a:chExt cx="43200" cy="984471"/>
          </a:xfrm>
          <a:solidFill>
            <a:schemeClr val="bg1"/>
          </a:solidFill>
        </p:grpSpPr>
        <p:sp>
          <p:nvSpPr>
            <p:cNvPr id="184" name="Oval 183">
              <a:extLst>
                <a:ext uri="{FF2B5EF4-FFF2-40B4-BE49-F238E27FC236}">
                  <a16:creationId xmlns:a16="http://schemas.microsoft.com/office/drawing/2014/main" id="{394DECFB-3EB3-44B0-B0E6-E0CC07F3B156}"/>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5" name="Oval 184">
              <a:extLst>
                <a:ext uri="{FF2B5EF4-FFF2-40B4-BE49-F238E27FC236}">
                  <a16:creationId xmlns:a16="http://schemas.microsoft.com/office/drawing/2014/main" id="{A26CA83F-101C-4087-8EC9-23299C5BFF31}"/>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6" name="Oval 185">
              <a:extLst>
                <a:ext uri="{FF2B5EF4-FFF2-40B4-BE49-F238E27FC236}">
                  <a16:creationId xmlns:a16="http://schemas.microsoft.com/office/drawing/2014/main" id="{70FB333D-F5AC-492A-9F9A-D3B57EE9B066}"/>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7" name="Oval 186">
              <a:extLst>
                <a:ext uri="{FF2B5EF4-FFF2-40B4-BE49-F238E27FC236}">
                  <a16:creationId xmlns:a16="http://schemas.microsoft.com/office/drawing/2014/main" id="{4927EB7A-57C2-42FD-8C1D-13444BD8BF67}"/>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8" name="Oval 187">
              <a:extLst>
                <a:ext uri="{FF2B5EF4-FFF2-40B4-BE49-F238E27FC236}">
                  <a16:creationId xmlns:a16="http://schemas.microsoft.com/office/drawing/2014/main" id="{1B7AF829-2814-46CA-B1C8-A2524B767218}"/>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9" name="Oval 188">
              <a:extLst>
                <a:ext uri="{FF2B5EF4-FFF2-40B4-BE49-F238E27FC236}">
                  <a16:creationId xmlns:a16="http://schemas.microsoft.com/office/drawing/2014/main" id="{0D780C76-F17F-4237-B6F7-06F21401AADE}"/>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0" name="Group 189">
            <a:extLst>
              <a:ext uri="{FF2B5EF4-FFF2-40B4-BE49-F238E27FC236}">
                <a16:creationId xmlns:a16="http://schemas.microsoft.com/office/drawing/2014/main" id="{6FFE9BB7-F002-4574-B30B-2FA8CB64CF3B}"/>
              </a:ext>
            </a:extLst>
          </p:cNvPr>
          <p:cNvGrpSpPr/>
          <p:nvPr userDrawn="1"/>
        </p:nvGrpSpPr>
        <p:grpSpPr>
          <a:xfrm>
            <a:off x="10914099" y="399920"/>
            <a:ext cx="85858" cy="1956588"/>
            <a:chOff x="2223351" y="5766237"/>
            <a:chExt cx="43200" cy="984471"/>
          </a:xfrm>
          <a:solidFill>
            <a:schemeClr val="bg1"/>
          </a:solidFill>
        </p:grpSpPr>
        <p:sp>
          <p:nvSpPr>
            <p:cNvPr id="191" name="Oval 190">
              <a:extLst>
                <a:ext uri="{FF2B5EF4-FFF2-40B4-BE49-F238E27FC236}">
                  <a16:creationId xmlns:a16="http://schemas.microsoft.com/office/drawing/2014/main" id="{60BAC2A1-C59A-4965-8E88-E137E9C7301F}"/>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2" name="Oval 191">
              <a:extLst>
                <a:ext uri="{FF2B5EF4-FFF2-40B4-BE49-F238E27FC236}">
                  <a16:creationId xmlns:a16="http://schemas.microsoft.com/office/drawing/2014/main" id="{530976EE-1F5D-4344-B5D7-D206320FCA9D}"/>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3" name="Oval 192">
              <a:extLst>
                <a:ext uri="{FF2B5EF4-FFF2-40B4-BE49-F238E27FC236}">
                  <a16:creationId xmlns:a16="http://schemas.microsoft.com/office/drawing/2014/main" id="{378A548C-F3BE-4DD4-AA38-274F9D0E1D5F}"/>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4" name="Oval 193">
              <a:extLst>
                <a:ext uri="{FF2B5EF4-FFF2-40B4-BE49-F238E27FC236}">
                  <a16:creationId xmlns:a16="http://schemas.microsoft.com/office/drawing/2014/main" id="{227017A4-E73F-4797-A05A-DD2BAD9EED5A}"/>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5" name="Oval 194">
              <a:extLst>
                <a:ext uri="{FF2B5EF4-FFF2-40B4-BE49-F238E27FC236}">
                  <a16:creationId xmlns:a16="http://schemas.microsoft.com/office/drawing/2014/main" id="{D6317748-A758-4820-8EE9-388E6B2B9906}"/>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6" name="Oval 195">
              <a:extLst>
                <a:ext uri="{FF2B5EF4-FFF2-40B4-BE49-F238E27FC236}">
                  <a16:creationId xmlns:a16="http://schemas.microsoft.com/office/drawing/2014/main" id="{52D55298-CEB2-40E8-9352-97C42DC00773}"/>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7" name="Group 196">
            <a:extLst>
              <a:ext uri="{FF2B5EF4-FFF2-40B4-BE49-F238E27FC236}">
                <a16:creationId xmlns:a16="http://schemas.microsoft.com/office/drawing/2014/main" id="{C9A8F295-F05E-403F-A33B-A9B2E1BC616C}"/>
              </a:ext>
            </a:extLst>
          </p:cNvPr>
          <p:cNvGrpSpPr/>
          <p:nvPr userDrawn="1"/>
        </p:nvGrpSpPr>
        <p:grpSpPr>
          <a:xfrm>
            <a:off x="11283462" y="399920"/>
            <a:ext cx="85858" cy="1956588"/>
            <a:chOff x="2223351" y="5766237"/>
            <a:chExt cx="43200" cy="984471"/>
          </a:xfrm>
          <a:solidFill>
            <a:schemeClr val="bg1"/>
          </a:solidFill>
        </p:grpSpPr>
        <p:sp>
          <p:nvSpPr>
            <p:cNvPr id="198" name="Oval 197">
              <a:extLst>
                <a:ext uri="{FF2B5EF4-FFF2-40B4-BE49-F238E27FC236}">
                  <a16:creationId xmlns:a16="http://schemas.microsoft.com/office/drawing/2014/main" id="{8CF2EEE8-8F97-4550-A004-27801D63C17B}"/>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9" name="Oval 198">
              <a:extLst>
                <a:ext uri="{FF2B5EF4-FFF2-40B4-BE49-F238E27FC236}">
                  <a16:creationId xmlns:a16="http://schemas.microsoft.com/office/drawing/2014/main" id="{F0BD2C05-8EB5-46D3-86FD-78375358FB8F}"/>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0" name="Oval 199">
              <a:extLst>
                <a:ext uri="{FF2B5EF4-FFF2-40B4-BE49-F238E27FC236}">
                  <a16:creationId xmlns:a16="http://schemas.microsoft.com/office/drawing/2014/main" id="{BF6DB453-8FBD-4D52-A1E6-979611CCEC75}"/>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1" name="Oval 200">
              <a:extLst>
                <a:ext uri="{FF2B5EF4-FFF2-40B4-BE49-F238E27FC236}">
                  <a16:creationId xmlns:a16="http://schemas.microsoft.com/office/drawing/2014/main" id="{CAE13BF6-C994-4050-B0BD-63FAF26BA7D5}"/>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Oval 201">
              <a:extLst>
                <a:ext uri="{FF2B5EF4-FFF2-40B4-BE49-F238E27FC236}">
                  <a16:creationId xmlns:a16="http://schemas.microsoft.com/office/drawing/2014/main" id="{957E2469-53A2-4BD0-BB73-2B885B5115D0}"/>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Oval 202">
              <a:extLst>
                <a:ext uri="{FF2B5EF4-FFF2-40B4-BE49-F238E27FC236}">
                  <a16:creationId xmlns:a16="http://schemas.microsoft.com/office/drawing/2014/main" id="{81CB085D-0838-4A7C-81C9-AC97ED26E655}"/>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4" name="Group 203">
            <a:extLst>
              <a:ext uri="{FF2B5EF4-FFF2-40B4-BE49-F238E27FC236}">
                <a16:creationId xmlns:a16="http://schemas.microsoft.com/office/drawing/2014/main" id="{1D60EDF7-20C4-4E7A-9CB6-4E22734D3EF2}"/>
              </a:ext>
            </a:extLst>
          </p:cNvPr>
          <p:cNvGrpSpPr/>
          <p:nvPr userDrawn="1"/>
        </p:nvGrpSpPr>
        <p:grpSpPr>
          <a:xfrm>
            <a:off x="11652825" y="399920"/>
            <a:ext cx="85858" cy="1956588"/>
            <a:chOff x="2223351" y="5766237"/>
            <a:chExt cx="43200" cy="984471"/>
          </a:xfrm>
          <a:solidFill>
            <a:schemeClr val="bg1"/>
          </a:solidFill>
        </p:grpSpPr>
        <p:sp>
          <p:nvSpPr>
            <p:cNvPr id="205" name="Oval 204">
              <a:extLst>
                <a:ext uri="{FF2B5EF4-FFF2-40B4-BE49-F238E27FC236}">
                  <a16:creationId xmlns:a16="http://schemas.microsoft.com/office/drawing/2014/main" id="{82484413-5935-4D6B-BADB-FFE9D0C1B926}"/>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Oval 205">
              <a:extLst>
                <a:ext uri="{FF2B5EF4-FFF2-40B4-BE49-F238E27FC236}">
                  <a16:creationId xmlns:a16="http://schemas.microsoft.com/office/drawing/2014/main" id="{781F99B1-D999-4315-B0E3-697FAC0C4614}"/>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7" name="Oval 206">
              <a:extLst>
                <a:ext uri="{FF2B5EF4-FFF2-40B4-BE49-F238E27FC236}">
                  <a16:creationId xmlns:a16="http://schemas.microsoft.com/office/drawing/2014/main" id="{39D07BB8-6D13-40B9-9310-9B8CC9561C96}"/>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8" name="Oval 207">
              <a:extLst>
                <a:ext uri="{FF2B5EF4-FFF2-40B4-BE49-F238E27FC236}">
                  <a16:creationId xmlns:a16="http://schemas.microsoft.com/office/drawing/2014/main" id="{7618922D-B666-430B-B462-27333EAA935C}"/>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9" name="Oval 208">
              <a:extLst>
                <a:ext uri="{FF2B5EF4-FFF2-40B4-BE49-F238E27FC236}">
                  <a16:creationId xmlns:a16="http://schemas.microsoft.com/office/drawing/2014/main" id="{320725BA-F8A0-4FE3-94CE-FA8DD572FE4C}"/>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Oval 209">
              <a:extLst>
                <a:ext uri="{FF2B5EF4-FFF2-40B4-BE49-F238E27FC236}">
                  <a16:creationId xmlns:a16="http://schemas.microsoft.com/office/drawing/2014/main" id="{A69BC599-E074-432E-92EB-EFA6E1FCA64B}"/>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11" name="Group 210">
            <a:extLst>
              <a:ext uri="{FF2B5EF4-FFF2-40B4-BE49-F238E27FC236}">
                <a16:creationId xmlns:a16="http://schemas.microsoft.com/office/drawing/2014/main" id="{B8F96EA9-F3D1-4172-BA86-AA0B695BFED2}"/>
              </a:ext>
            </a:extLst>
          </p:cNvPr>
          <p:cNvGrpSpPr/>
          <p:nvPr userDrawn="1"/>
        </p:nvGrpSpPr>
        <p:grpSpPr>
          <a:xfrm>
            <a:off x="12022184" y="399920"/>
            <a:ext cx="85858" cy="1956588"/>
            <a:chOff x="2223351" y="5766237"/>
            <a:chExt cx="43200" cy="984471"/>
          </a:xfrm>
          <a:solidFill>
            <a:schemeClr val="bg1"/>
          </a:solidFill>
        </p:grpSpPr>
        <p:sp>
          <p:nvSpPr>
            <p:cNvPr id="212" name="Oval 211">
              <a:extLst>
                <a:ext uri="{FF2B5EF4-FFF2-40B4-BE49-F238E27FC236}">
                  <a16:creationId xmlns:a16="http://schemas.microsoft.com/office/drawing/2014/main" id="{89C6D6FB-9C74-46AE-B1EC-FF76FDA7DA0D}"/>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3" name="Oval 212">
              <a:extLst>
                <a:ext uri="{FF2B5EF4-FFF2-40B4-BE49-F238E27FC236}">
                  <a16:creationId xmlns:a16="http://schemas.microsoft.com/office/drawing/2014/main" id="{C98D44B6-4628-4377-ABE1-969E798208EE}"/>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Oval 213">
              <a:extLst>
                <a:ext uri="{FF2B5EF4-FFF2-40B4-BE49-F238E27FC236}">
                  <a16:creationId xmlns:a16="http://schemas.microsoft.com/office/drawing/2014/main" id="{CF0228EB-156C-4C51-8974-BB6B87AB4E1B}"/>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5" name="Oval 214">
              <a:extLst>
                <a:ext uri="{FF2B5EF4-FFF2-40B4-BE49-F238E27FC236}">
                  <a16:creationId xmlns:a16="http://schemas.microsoft.com/office/drawing/2014/main" id="{BBCBE1D3-A683-4837-9D54-CB23FE37CE4E}"/>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6" name="Oval 215">
              <a:extLst>
                <a:ext uri="{FF2B5EF4-FFF2-40B4-BE49-F238E27FC236}">
                  <a16:creationId xmlns:a16="http://schemas.microsoft.com/office/drawing/2014/main" id="{70A8CD88-CE79-4C1A-8720-9F781B22358C}"/>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7" name="Oval 216">
              <a:extLst>
                <a:ext uri="{FF2B5EF4-FFF2-40B4-BE49-F238E27FC236}">
                  <a16:creationId xmlns:a16="http://schemas.microsoft.com/office/drawing/2014/main" id="{C8A08981-37EA-46B6-9E6C-0C26D0943FFD}"/>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itle 1">
            <a:extLst>
              <a:ext uri="{FF2B5EF4-FFF2-40B4-BE49-F238E27FC236}">
                <a16:creationId xmlns:a16="http://schemas.microsoft.com/office/drawing/2014/main" id="{44F1046C-6DA1-4968-B2BB-AF8DABD556AC}"/>
              </a:ext>
            </a:extLst>
          </p:cNvPr>
          <p:cNvSpPr>
            <a:spLocks noGrp="1"/>
          </p:cNvSpPr>
          <p:nvPr>
            <p:ph type="title" hasCustomPrompt="1"/>
          </p:nvPr>
        </p:nvSpPr>
        <p:spPr>
          <a:xfrm>
            <a:off x="2263367" y="3872652"/>
            <a:ext cx="7665266" cy="316762"/>
          </a:xfrm>
        </p:spPr>
        <p:txBody>
          <a:bodyPr>
            <a:noAutofit/>
          </a:bodyPr>
          <a:lstStyle>
            <a:lvl1pPr algn="ctr">
              <a:defRPr sz="2300" b="1">
                <a:solidFill>
                  <a:schemeClr val="bg1"/>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54208229-B08D-458B-836F-B41FE71BFAF7}"/>
              </a:ext>
            </a:extLst>
          </p:cNvPr>
          <p:cNvSpPr>
            <a:spLocks noGrp="1"/>
          </p:cNvSpPr>
          <p:nvPr>
            <p:ph type="body" sz="quarter" idx="10"/>
          </p:nvPr>
        </p:nvSpPr>
        <p:spPr>
          <a:xfrm>
            <a:off x="4955523" y="4391025"/>
            <a:ext cx="2350804" cy="246063"/>
          </a:xfrm>
        </p:spPr>
        <p:txBody>
          <a:bodyPr>
            <a:noAutofit/>
          </a:bodyPr>
          <a:lstStyle>
            <a:lvl1pPr algn="ctr">
              <a:defRPr sz="1200" b="1"/>
            </a:lvl1pPr>
            <a:lvl2pPr algn="ctr">
              <a:defRPr/>
            </a:lvl2pPr>
            <a:lvl3pPr algn="ctr">
              <a:defRPr/>
            </a:lvl3pPr>
            <a:lvl4pPr algn="ctr">
              <a:defRPr/>
            </a:lvl4pPr>
            <a:lvl5pPr algn="ctr">
              <a:defRPr/>
            </a:lvl5pPr>
          </a:lstStyle>
          <a:p>
            <a:pPr lvl="0"/>
            <a:r>
              <a:rPr lang="en-US"/>
              <a:t>Edit Master text styles</a:t>
            </a:r>
          </a:p>
        </p:txBody>
      </p:sp>
      <p:pic>
        <p:nvPicPr>
          <p:cNvPr id="3" name="Graphic 2">
            <a:extLst>
              <a:ext uri="{FF2B5EF4-FFF2-40B4-BE49-F238E27FC236}">
                <a16:creationId xmlns:a16="http://schemas.microsoft.com/office/drawing/2014/main" id="{AB428127-000F-4391-8373-C7ED62CC72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91087" y="2964090"/>
            <a:ext cx="2409825" cy="552450"/>
          </a:xfrm>
          <a:prstGeom prst="rect">
            <a:avLst/>
          </a:prstGeom>
        </p:spPr>
      </p:pic>
    </p:spTree>
    <p:extLst>
      <p:ext uri="{BB962C8B-B14F-4D97-AF65-F5344CB8AC3E}">
        <p14:creationId xmlns:p14="http://schemas.microsoft.com/office/powerpoint/2010/main" val="3506167314"/>
      </p:ext>
    </p:extLst>
  </p:cSld>
  <p:clrMapOvr>
    <a:masterClrMapping/>
  </p:clrMapOvr>
  <p:extLst>
    <p:ext uri="{DCECCB84-F9BA-43D5-87BE-67443E8EF086}">
      <p15:sldGuideLst xmlns:p15="http://schemas.microsoft.com/office/powerpoint/2012/main">
        <p15:guide id="1" pos="3863">
          <p15:clr>
            <a:srgbClr val="FBAE40"/>
          </p15:clr>
        </p15:guide>
        <p15:guide id="2" orient="horz" pos="108">
          <p15:clr>
            <a:srgbClr val="FBAE40"/>
          </p15:clr>
        </p15:guide>
        <p15:guide id="5" orient="horz" pos="2629">
          <p15:clr>
            <a:srgbClr val="FBAE40"/>
          </p15:clr>
        </p15:guide>
        <p15:guide id="6" orient="horz" pos="2766">
          <p15:clr>
            <a:srgbClr val="FBAE40"/>
          </p15:clr>
        </p15:guide>
        <p15:guide id="8" pos="211">
          <p15:clr>
            <a:srgbClr val="FBAE40"/>
          </p15:clr>
        </p15:guide>
        <p15:guide id="10" pos="7469">
          <p15:clr>
            <a:srgbClr val="FBAE40"/>
          </p15:clr>
        </p15:guide>
        <p15:guide id="11" orient="horz" pos="4201">
          <p15:clr>
            <a:srgbClr val="FBAE40"/>
          </p15:clr>
        </p15:guide>
        <p15:guide id="12" orient="horz" pos="2999">
          <p15:clr>
            <a:srgbClr val="FBAE40"/>
          </p15:clr>
        </p15:guide>
        <p15:guide id="13" orient="horz" pos="30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550E45E9-BCBA-4989-AFA9-26390CA9268F}"/>
              </a:ext>
            </a:extLst>
          </p:cNvPr>
          <p:cNvSpPr>
            <a:spLocks noGrp="1"/>
          </p:cNvSpPr>
          <p:nvPr>
            <p:ph type="pic" sz="quarter" idx="18" hasCustomPrompt="1"/>
          </p:nvPr>
        </p:nvSpPr>
        <p:spPr>
          <a:xfrm>
            <a:off x="0" y="1907433"/>
            <a:ext cx="6411504" cy="3525919"/>
          </a:xfrm>
          <a:custGeom>
            <a:avLst/>
            <a:gdLst>
              <a:gd name="connsiteX0" fmla="*/ 0 w 6411504"/>
              <a:gd name="connsiteY0" fmla="*/ 0 h 3525919"/>
              <a:gd name="connsiteX1" fmla="*/ 4277985 w 6411504"/>
              <a:gd name="connsiteY1" fmla="*/ 0 h 3525919"/>
              <a:gd name="connsiteX2" fmla="*/ 4277985 w 6411504"/>
              <a:gd name="connsiteY2" fmla="*/ 279408 h 3525919"/>
              <a:gd name="connsiteX3" fmla="*/ 6410139 w 6411504"/>
              <a:gd name="connsiteY3" fmla="*/ 279408 h 3525919"/>
              <a:gd name="connsiteX4" fmla="*/ 6410139 w 6411504"/>
              <a:gd name="connsiteY4" fmla="*/ 271306 h 3525919"/>
              <a:gd name="connsiteX5" fmla="*/ 6411504 w 6411504"/>
              <a:gd name="connsiteY5" fmla="*/ 271306 h 3525919"/>
              <a:gd name="connsiteX6" fmla="*/ 6411504 w 6411504"/>
              <a:gd name="connsiteY6" fmla="*/ 3525919 h 3525919"/>
              <a:gd name="connsiteX7" fmla="*/ 2132155 w 6411504"/>
              <a:gd name="connsiteY7" fmla="*/ 3525919 h 3525919"/>
              <a:gd name="connsiteX8" fmla="*/ 2132155 w 6411504"/>
              <a:gd name="connsiteY8" fmla="*/ 3264355 h 3525919"/>
              <a:gd name="connsiteX9" fmla="*/ 2132154 w 6411504"/>
              <a:gd name="connsiteY9" fmla="*/ 3264355 h 3525919"/>
              <a:gd name="connsiteX10" fmla="*/ 2132154 w 6411504"/>
              <a:gd name="connsiteY10" fmla="*/ 3224883 h 3525919"/>
              <a:gd name="connsiteX11" fmla="*/ 0 w 6411504"/>
              <a:gd name="connsiteY11" fmla="*/ 3224883 h 352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1504" h="3525919">
                <a:moveTo>
                  <a:pt x="0" y="0"/>
                </a:moveTo>
                <a:lnTo>
                  <a:pt x="4277985" y="0"/>
                </a:lnTo>
                <a:lnTo>
                  <a:pt x="4277985" y="279408"/>
                </a:lnTo>
                <a:lnTo>
                  <a:pt x="6410139" y="279408"/>
                </a:lnTo>
                <a:lnTo>
                  <a:pt x="6410139" y="271306"/>
                </a:lnTo>
                <a:lnTo>
                  <a:pt x="6411504" y="271306"/>
                </a:lnTo>
                <a:lnTo>
                  <a:pt x="6411504" y="3525919"/>
                </a:lnTo>
                <a:lnTo>
                  <a:pt x="2132155" y="3525919"/>
                </a:lnTo>
                <a:lnTo>
                  <a:pt x="2132155" y="3264355"/>
                </a:lnTo>
                <a:lnTo>
                  <a:pt x="2132154" y="3264355"/>
                </a:lnTo>
                <a:lnTo>
                  <a:pt x="2132154" y="3224883"/>
                </a:lnTo>
                <a:lnTo>
                  <a:pt x="0" y="3224883"/>
                </a:lnTo>
                <a:close/>
              </a:path>
            </a:pathLst>
          </a:custGeom>
          <a:pattFill prst="pct10">
            <a:fgClr>
              <a:srgbClr val="E8425C"/>
            </a:fgClr>
            <a:bgClr>
              <a:srgbClr val="191933"/>
            </a:bgClr>
          </a:pattFill>
        </p:spPr>
        <p:txBody>
          <a:bodyPr wrap="square" anchor="ctr">
            <a:noAutofit/>
          </a:bodyPr>
          <a:lstStyle>
            <a:lvl1pPr algn="ctr">
              <a:defRPr>
                <a:solidFill>
                  <a:schemeClr val="bg1"/>
                </a:solidFill>
              </a:defRPr>
            </a:lvl1pPr>
          </a:lstStyle>
          <a:p>
            <a:r>
              <a:rPr lang="en-GB" dirty="0"/>
              <a:t>Picture here</a:t>
            </a:r>
          </a:p>
        </p:txBody>
      </p:sp>
      <p:pic>
        <p:nvPicPr>
          <p:cNvPr id="10" name="Graphic 9">
            <a:extLst>
              <a:ext uri="{FF2B5EF4-FFF2-40B4-BE49-F238E27FC236}">
                <a16:creationId xmlns:a16="http://schemas.microsoft.com/office/drawing/2014/main" id="{0CF0E4DF-D64E-4249-8E67-B05B24BCF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2363" y="615950"/>
            <a:ext cx="3324225" cy="657225"/>
          </a:xfrm>
          <a:prstGeom prst="rect">
            <a:avLst/>
          </a:prstGeom>
        </p:spPr>
      </p:pic>
      <p:grpSp>
        <p:nvGrpSpPr>
          <p:cNvPr id="25" name="Group 24">
            <a:extLst>
              <a:ext uri="{FF2B5EF4-FFF2-40B4-BE49-F238E27FC236}">
                <a16:creationId xmlns:a16="http://schemas.microsoft.com/office/drawing/2014/main" id="{921825AF-EBA8-4EA5-ACC6-929C1B435D39}"/>
              </a:ext>
            </a:extLst>
          </p:cNvPr>
          <p:cNvGrpSpPr/>
          <p:nvPr userDrawn="1"/>
        </p:nvGrpSpPr>
        <p:grpSpPr>
          <a:xfrm>
            <a:off x="12096180" y="794969"/>
            <a:ext cx="98201" cy="2177200"/>
            <a:chOff x="12096180" y="3902014"/>
            <a:chExt cx="98201" cy="2177200"/>
          </a:xfrm>
          <a:solidFill>
            <a:srgbClr val="E8425C"/>
          </a:solidFill>
        </p:grpSpPr>
        <p:sp>
          <p:nvSpPr>
            <p:cNvPr id="26" name="Parallelogram 25">
              <a:extLst>
                <a:ext uri="{FF2B5EF4-FFF2-40B4-BE49-F238E27FC236}">
                  <a16:creationId xmlns:a16="http://schemas.microsoft.com/office/drawing/2014/main" id="{A5E7B0FF-5E69-414F-9F6A-B7E89E4E521A}"/>
                </a:ext>
              </a:extLst>
            </p:cNvPr>
            <p:cNvSpPr/>
            <p:nvPr userDrawn="1"/>
          </p:nvSpPr>
          <p:spPr>
            <a:xfrm rot="5400000" flipH="1">
              <a:off x="11988176" y="5873009"/>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Parallelogram 27">
              <a:extLst>
                <a:ext uri="{FF2B5EF4-FFF2-40B4-BE49-F238E27FC236}">
                  <a16:creationId xmlns:a16="http://schemas.microsoft.com/office/drawing/2014/main" id="{ABF77620-E076-4705-8E2F-C9EF98E02983}"/>
                </a:ext>
              </a:extLst>
            </p:cNvPr>
            <p:cNvSpPr/>
            <p:nvPr userDrawn="1"/>
          </p:nvSpPr>
          <p:spPr>
            <a:xfrm rot="5400000" flipH="1">
              <a:off x="11988176" y="5409459"/>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arallelogram 30">
              <a:extLst>
                <a:ext uri="{FF2B5EF4-FFF2-40B4-BE49-F238E27FC236}">
                  <a16:creationId xmlns:a16="http://schemas.microsoft.com/office/drawing/2014/main" id="{82F33C2D-8A92-4606-9277-CCA15CA6AEC5}"/>
                </a:ext>
              </a:extLst>
            </p:cNvPr>
            <p:cNvSpPr/>
            <p:nvPr userDrawn="1"/>
          </p:nvSpPr>
          <p:spPr>
            <a:xfrm rot="5400000" flipH="1">
              <a:off x="11988176" y="493711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Parallelogram 33">
              <a:extLst>
                <a:ext uri="{FF2B5EF4-FFF2-40B4-BE49-F238E27FC236}">
                  <a16:creationId xmlns:a16="http://schemas.microsoft.com/office/drawing/2014/main" id="{58902E4E-A322-46F2-861E-1A1B0F9CF7BE}"/>
                </a:ext>
              </a:extLst>
            </p:cNvPr>
            <p:cNvSpPr/>
            <p:nvPr userDrawn="1"/>
          </p:nvSpPr>
          <p:spPr>
            <a:xfrm rot="5400000" flipH="1">
              <a:off x="11988176" y="447356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Parallelogram 36">
              <a:extLst>
                <a:ext uri="{FF2B5EF4-FFF2-40B4-BE49-F238E27FC236}">
                  <a16:creationId xmlns:a16="http://schemas.microsoft.com/office/drawing/2014/main" id="{44EA8622-8C3A-4DA7-9607-ABD7DD36717D}"/>
                </a:ext>
              </a:extLst>
            </p:cNvPr>
            <p:cNvSpPr/>
            <p:nvPr userDrawn="1"/>
          </p:nvSpPr>
          <p:spPr>
            <a:xfrm rot="5400000" flipH="1">
              <a:off x="11988176" y="401001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9" name="Group 38">
            <a:extLst>
              <a:ext uri="{FF2B5EF4-FFF2-40B4-BE49-F238E27FC236}">
                <a16:creationId xmlns:a16="http://schemas.microsoft.com/office/drawing/2014/main" id="{B904C687-C75D-4B20-8852-BDB0E30A1E6D}"/>
              </a:ext>
            </a:extLst>
          </p:cNvPr>
          <p:cNvGrpSpPr/>
          <p:nvPr userDrawn="1"/>
        </p:nvGrpSpPr>
        <p:grpSpPr>
          <a:xfrm>
            <a:off x="-609817" y="5500915"/>
            <a:ext cx="2792960" cy="2792960"/>
            <a:chOff x="9897020" y="-510901"/>
            <a:chExt cx="2922096" cy="2922096"/>
          </a:xfrm>
        </p:grpSpPr>
        <p:sp>
          <p:nvSpPr>
            <p:cNvPr id="40" name="Block Arc 39">
              <a:extLst>
                <a:ext uri="{FF2B5EF4-FFF2-40B4-BE49-F238E27FC236}">
                  <a16:creationId xmlns:a16="http://schemas.microsoft.com/office/drawing/2014/main" id="{87B34AB5-D809-427A-8B45-8BBDCC69472C}"/>
                </a:ext>
              </a:extLst>
            </p:cNvPr>
            <p:cNvSpPr/>
            <p:nvPr userDrawn="1"/>
          </p:nvSpPr>
          <p:spPr>
            <a:xfrm rot="18000000">
              <a:off x="9897020" y="-510901"/>
              <a:ext cx="2922096" cy="2922096"/>
            </a:xfrm>
            <a:prstGeom prst="blockArc">
              <a:avLst>
                <a:gd name="adj1" fmla="val 19701503"/>
                <a:gd name="adj2" fmla="val 5025590"/>
                <a:gd name="adj3" fmla="val 5265"/>
              </a:avLst>
            </a:prstGeom>
            <a:solidFill>
              <a:srgbClr val="E8425C"/>
            </a:solidFill>
            <a:ln>
              <a:solidFill>
                <a:srgbClr val="E84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Oval 40">
              <a:extLst>
                <a:ext uri="{FF2B5EF4-FFF2-40B4-BE49-F238E27FC236}">
                  <a16:creationId xmlns:a16="http://schemas.microsoft.com/office/drawing/2014/main" id="{37DE33D6-2F00-4ECB-9193-2D1D74B6F1FC}"/>
                </a:ext>
              </a:extLst>
            </p:cNvPr>
            <p:cNvSpPr/>
            <p:nvPr userDrawn="1"/>
          </p:nvSpPr>
          <p:spPr>
            <a:xfrm>
              <a:off x="9950367" y="-457554"/>
              <a:ext cx="2815403" cy="2815403"/>
            </a:xfrm>
            <a:prstGeom prst="ellipse">
              <a:avLst/>
            </a:prstGeom>
            <a:noFill/>
            <a:ln w="19050">
              <a:solidFill>
                <a:srgbClr val="E8425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Picture Placeholder 34">
            <a:extLst>
              <a:ext uri="{FF2B5EF4-FFF2-40B4-BE49-F238E27FC236}">
                <a16:creationId xmlns:a16="http://schemas.microsoft.com/office/drawing/2014/main" id="{998BA2E9-B3C1-4662-8C6E-25BD58F3792E}"/>
              </a:ext>
            </a:extLst>
          </p:cNvPr>
          <p:cNvSpPr>
            <a:spLocks noGrp="1"/>
          </p:cNvSpPr>
          <p:nvPr>
            <p:ph type="pic" sz="quarter" idx="19" hasCustomPrompt="1"/>
          </p:nvPr>
        </p:nvSpPr>
        <p:spPr>
          <a:xfrm>
            <a:off x="6522404" y="1906935"/>
            <a:ext cx="5461511" cy="2603519"/>
          </a:xfrm>
          <a:pattFill prst="pct10">
            <a:fgClr>
              <a:srgbClr val="E8425C"/>
            </a:fgClr>
            <a:bgClr>
              <a:srgbClr val="191933"/>
            </a:bgClr>
          </a:pattFill>
        </p:spPr>
        <p:txBody>
          <a:bodyPr anchor="ctr"/>
          <a:lstStyle>
            <a:lvl1pPr algn="ctr">
              <a:defRPr>
                <a:solidFill>
                  <a:schemeClr val="bg1"/>
                </a:solidFill>
              </a:defRPr>
            </a:lvl1pPr>
          </a:lstStyle>
          <a:p>
            <a:r>
              <a:rPr lang="en-GB" dirty="0"/>
              <a:t>Picture here</a:t>
            </a:r>
          </a:p>
        </p:txBody>
      </p:sp>
      <p:sp>
        <p:nvSpPr>
          <p:cNvPr id="27" name="Text Placeholder 5">
            <a:extLst>
              <a:ext uri="{FF2B5EF4-FFF2-40B4-BE49-F238E27FC236}">
                <a16:creationId xmlns:a16="http://schemas.microsoft.com/office/drawing/2014/main" id="{C52A0B1F-10D1-4CE6-886B-76BAA439F0E9}"/>
              </a:ext>
            </a:extLst>
          </p:cNvPr>
          <p:cNvSpPr>
            <a:spLocks noGrp="1"/>
          </p:cNvSpPr>
          <p:nvPr>
            <p:ph type="body" sz="quarter" idx="20" hasCustomPrompt="1"/>
          </p:nvPr>
        </p:nvSpPr>
        <p:spPr>
          <a:xfrm>
            <a:off x="7850110" y="3852700"/>
            <a:ext cx="4344390" cy="515901"/>
          </a:xfrm>
          <a:solidFill>
            <a:srgbClr val="E8425C"/>
          </a:solidFill>
        </p:spPr>
        <p:txBody>
          <a:bodyPr wrap="none" lIns="216000" tIns="36000" rIns="360000" bIns="36000" anchor="ctr">
            <a:spAutoFit/>
          </a:bodyPr>
          <a:lstStyle>
            <a:lvl1pPr algn="r">
              <a:defRPr sz="3200" b="1"/>
            </a:lvl1pPr>
          </a:lstStyle>
          <a:p>
            <a:pPr lvl="0"/>
            <a:r>
              <a:rPr lang="en-US"/>
              <a:t>PAGE TITLE IPSUM</a:t>
            </a:r>
          </a:p>
        </p:txBody>
      </p:sp>
      <p:sp>
        <p:nvSpPr>
          <p:cNvPr id="29" name="Text Placeholder 5">
            <a:extLst>
              <a:ext uri="{FF2B5EF4-FFF2-40B4-BE49-F238E27FC236}">
                <a16:creationId xmlns:a16="http://schemas.microsoft.com/office/drawing/2014/main" id="{45A87B25-3670-4FF6-9BDC-23DF7D4DE2ED}"/>
              </a:ext>
            </a:extLst>
          </p:cNvPr>
          <p:cNvSpPr>
            <a:spLocks noGrp="1"/>
          </p:cNvSpPr>
          <p:nvPr>
            <p:ph type="body" sz="quarter" idx="21" hasCustomPrompt="1"/>
          </p:nvPr>
        </p:nvSpPr>
        <p:spPr>
          <a:xfrm>
            <a:off x="7813759" y="4279239"/>
            <a:ext cx="4380742" cy="515901"/>
          </a:xfrm>
          <a:solidFill>
            <a:srgbClr val="E8425C"/>
          </a:solidFill>
        </p:spPr>
        <p:txBody>
          <a:bodyPr wrap="none" lIns="216000" tIns="36000" rIns="360000" bIns="36000" anchor="ctr">
            <a:spAutoFit/>
          </a:bodyPr>
          <a:lstStyle>
            <a:lvl1pPr algn="r">
              <a:defRPr sz="3200" b="1"/>
            </a:lvl1pPr>
          </a:lstStyle>
          <a:p>
            <a:pPr lvl="0"/>
            <a:r>
              <a:rPr lang="en-US"/>
              <a:t>PAGE TITLE IPSUM</a:t>
            </a:r>
          </a:p>
        </p:txBody>
      </p:sp>
      <p:sp>
        <p:nvSpPr>
          <p:cNvPr id="30" name="Text Placeholder 5">
            <a:extLst>
              <a:ext uri="{FF2B5EF4-FFF2-40B4-BE49-F238E27FC236}">
                <a16:creationId xmlns:a16="http://schemas.microsoft.com/office/drawing/2014/main" id="{7A83E098-7594-46C2-A42B-795A0C1C769D}"/>
              </a:ext>
            </a:extLst>
          </p:cNvPr>
          <p:cNvSpPr>
            <a:spLocks noGrp="1"/>
          </p:cNvSpPr>
          <p:nvPr>
            <p:ph type="body" sz="quarter" idx="22" hasCustomPrompt="1"/>
          </p:nvPr>
        </p:nvSpPr>
        <p:spPr>
          <a:xfrm>
            <a:off x="7813759" y="4705778"/>
            <a:ext cx="4380742" cy="515901"/>
          </a:xfrm>
          <a:solidFill>
            <a:srgbClr val="E8425C"/>
          </a:solidFill>
        </p:spPr>
        <p:txBody>
          <a:bodyPr wrap="none" lIns="216000" tIns="36000" rIns="360000" bIns="36000" anchor="ctr">
            <a:spAutoFit/>
          </a:bodyPr>
          <a:lstStyle>
            <a:lvl1pPr algn="r">
              <a:defRPr sz="3200" b="1"/>
            </a:lvl1pPr>
          </a:lstStyle>
          <a:p>
            <a:pPr lvl="0"/>
            <a:r>
              <a:rPr lang="en-US"/>
              <a:t>PAGE TITLE IPSUM</a:t>
            </a:r>
          </a:p>
        </p:txBody>
      </p:sp>
      <p:sp>
        <p:nvSpPr>
          <p:cNvPr id="32" name="Text Placeholder 5">
            <a:extLst>
              <a:ext uri="{FF2B5EF4-FFF2-40B4-BE49-F238E27FC236}">
                <a16:creationId xmlns:a16="http://schemas.microsoft.com/office/drawing/2014/main" id="{8FA474EE-7259-4A1B-8E38-810EBCE90D11}"/>
              </a:ext>
            </a:extLst>
          </p:cNvPr>
          <p:cNvSpPr>
            <a:spLocks noGrp="1"/>
          </p:cNvSpPr>
          <p:nvPr>
            <p:ph type="body" sz="quarter" idx="23" hasCustomPrompt="1"/>
          </p:nvPr>
        </p:nvSpPr>
        <p:spPr>
          <a:xfrm>
            <a:off x="7813759" y="5132316"/>
            <a:ext cx="4380742" cy="515901"/>
          </a:xfrm>
          <a:solidFill>
            <a:srgbClr val="E8425C"/>
          </a:solidFill>
        </p:spPr>
        <p:txBody>
          <a:bodyPr wrap="none" lIns="216000" tIns="36000" rIns="360000" bIns="36000" anchor="ctr">
            <a:spAutoFit/>
          </a:bodyPr>
          <a:lstStyle>
            <a:lvl1pPr algn="r">
              <a:defRPr sz="3200" b="1">
                <a:solidFill>
                  <a:schemeClr val="bg1"/>
                </a:solidFill>
              </a:defRPr>
            </a:lvl1pPr>
          </a:lstStyle>
          <a:p>
            <a:pPr lvl="0"/>
            <a:r>
              <a:rPr lang="en-US"/>
              <a:t>PAGE TITLE IPSUM</a:t>
            </a:r>
          </a:p>
        </p:txBody>
      </p:sp>
      <p:sp>
        <p:nvSpPr>
          <p:cNvPr id="43" name="Freeform: Shape 42">
            <a:extLst>
              <a:ext uri="{FF2B5EF4-FFF2-40B4-BE49-F238E27FC236}">
                <a16:creationId xmlns:a16="http://schemas.microsoft.com/office/drawing/2014/main" id="{66A5E6D6-6A53-4D06-AEE0-F12EEF0C5D9F}"/>
              </a:ext>
            </a:extLst>
          </p:cNvPr>
          <p:cNvSpPr/>
          <p:nvPr userDrawn="1"/>
        </p:nvSpPr>
        <p:spPr>
          <a:xfrm>
            <a:off x="0" y="947174"/>
            <a:ext cx="1514475" cy="866775"/>
          </a:xfrm>
          <a:custGeom>
            <a:avLst/>
            <a:gdLst>
              <a:gd name="connsiteX0" fmla="*/ 7144 w 1514475"/>
              <a:gd name="connsiteY0" fmla="*/ 7144 h 866775"/>
              <a:gd name="connsiteX1" fmla="*/ 1512094 w 1514475"/>
              <a:gd name="connsiteY1" fmla="*/ 7144 h 866775"/>
              <a:gd name="connsiteX2" fmla="*/ 1512094 w 1514475"/>
              <a:gd name="connsiteY2" fmla="*/ 859631 h 866775"/>
              <a:gd name="connsiteX3" fmla="*/ 7144 w 1514475"/>
              <a:gd name="connsiteY3" fmla="*/ 859631 h 866775"/>
            </a:gdLst>
            <a:ahLst/>
            <a:cxnLst>
              <a:cxn ang="0">
                <a:pos x="connsiteX0" y="connsiteY0"/>
              </a:cxn>
              <a:cxn ang="0">
                <a:pos x="connsiteX1" y="connsiteY1"/>
              </a:cxn>
              <a:cxn ang="0">
                <a:pos x="connsiteX2" y="connsiteY2"/>
              </a:cxn>
              <a:cxn ang="0">
                <a:pos x="connsiteX3" y="connsiteY3"/>
              </a:cxn>
            </a:cxnLst>
            <a:rect l="l" t="t" r="r" b="b"/>
            <a:pathLst>
              <a:path w="1514475" h="866775">
                <a:moveTo>
                  <a:pt x="7144" y="7144"/>
                </a:moveTo>
                <a:lnTo>
                  <a:pt x="1512094" y="7144"/>
                </a:lnTo>
                <a:lnTo>
                  <a:pt x="1512094" y="859631"/>
                </a:lnTo>
                <a:lnTo>
                  <a:pt x="7144" y="859631"/>
                </a:lnTo>
                <a:close/>
              </a:path>
            </a:pathLst>
          </a:custGeom>
          <a:solidFill>
            <a:srgbClr val="E8425C"/>
          </a:solidFill>
          <a:ln w="9525" cap="flat">
            <a:noFill/>
            <a:prstDash val="solid"/>
            <a:miter/>
          </a:ln>
        </p:spPr>
        <p:txBody>
          <a:bodyPr rtlCol="0" anchor="ctr"/>
          <a:lstStyle/>
          <a:p>
            <a:endParaRPr lang="en-GB" dirty="0"/>
          </a:p>
        </p:txBody>
      </p:sp>
      <p:sp>
        <p:nvSpPr>
          <p:cNvPr id="48" name="Text Placeholder 5">
            <a:extLst>
              <a:ext uri="{FF2B5EF4-FFF2-40B4-BE49-F238E27FC236}">
                <a16:creationId xmlns:a16="http://schemas.microsoft.com/office/drawing/2014/main" id="{4D61A8CD-BB09-4D2C-91D8-725A280A5644}"/>
              </a:ext>
            </a:extLst>
          </p:cNvPr>
          <p:cNvSpPr>
            <a:spLocks noGrp="1"/>
          </p:cNvSpPr>
          <p:nvPr>
            <p:ph type="body" sz="quarter" idx="12" hasCustomPrompt="1"/>
          </p:nvPr>
        </p:nvSpPr>
        <p:spPr>
          <a:xfrm>
            <a:off x="1512094" y="946676"/>
            <a:ext cx="3391822" cy="450000"/>
          </a:xfrm>
          <a:solidFill>
            <a:srgbClr val="E8E6E8"/>
          </a:solidFill>
        </p:spPr>
        <p:txBody>
          <a:bodyPr wrap="none" lIns="180000" tIns="43200" rIns="360000" bIns="43200" anchor="ctr">
            <a:spAutoFit/>
          </a:bodyPr>
          <a:lstStyle>
            <a:lvl1pPr>
              <a:defRPr sz="2400" b="1"/>
            </a:lvl1pPr>
          </a:lstStyle>
          <a:p>
            <a:pPr lvl="0"/>
            <a:r>
              <a:rPr lang="en-US"/>
              <a:t>PAGE TITLE IPSUM</a:t>
            </a:r>
          </a:p>
        </p:txBody>
      </p:sp>
      <p:sp>
        <p:nvSpPr>
          <p:cNvPr id="49" name="Text Placeholder 5">
            <a:extLst>
              <a:ext uri="{FF2B5EF4-FFF2-40B4-BE49-F238E27FC236}">
                <a16:creationId xmlns:a16="http://schemas.microsoft.com/office/drawing/2014/main" id="{92767085-3F05-4DB1-A08E-EB13C22216AB}"/>
              </a:ext>
            </a:extLst>
          </p:cNvPr>
          <p:cNvSpPr>
            <a:spLocks noGrp="1"/>
          </p:cNvSpPr>
          <p:nvPr>
            <p:ph type="body" sz="quarter" idx="13" hasCustomPrompt="1"/>
          </p:nvPr>
        </p:nvSpPr>
        <p:spPr>
          <a:xfrm>
            <a:off x="1512094" y="1380291"/>
            <a:ext cx="1951941" cy="419642"/>
          </a:xfrm>
          <a:solidFill>
            <a:srgbClr val="E8E6E8"/>
          </a:solidFill>
        </p:spPr>
        <p:txBody>
          <a:bodyPr wrap="none" lIns="180000" tIns="43200" rIns="360000" bIns="43200" anchor="ctr">
            <a:spAutoFit/>
          </a:bodyPr>
          <a:lstStyle>
            <a:lvl1pPr>
              <a:defRPr sz="2400" b="1">
                <a:solidFill>
                  <a:srgbClr val="E8425C"/>
                </a:solidFill>
              </a:defRPr>
            </a:lvl1pPr>
          </a:lstStyle>
          <a:p>
            <a:pPr lvl="0"/>
            <a:r>
              <a:rPr lang="en-US"/>
              <a:t>OLUPTAT</a:t>
            </a:r>
          </a:p>
        </p:txBody>
      </p:sp>
    </p:spTree>
    <p:extLst>
      <p:ext uri="{BB962C8B-B14F-4D97-AF65-F5344CB8AC3E}">
        <p14:creationId xmlns:p14="http://schemas.microsoft.com/office/powerpoint/2010/main" val="1318034125"/>
      </p:ext>
    </p:extLst>
  </p:cSld>
  <p:clrMapOvr>
    <a:masterClrMapping/>
  </p:clrMapOvr>
  <p:extLst>
    <p:ext uri="{DCECCB84-F9BA-43D5-87BE-67443E8EF086}">
      <p15:sldGuideLst xmlns:p15="http://schemas.microsoft.com/office/powerpoint/2012/main">
        <p15:guide id="1" pos="3817">
          <p15:clr>
            <a:srgbClr val="FBAE40"/>
          </p15:clr>
        </p15:guide>
        <p15:guide id="2" orient="horz" pos="4065">
          <p15:clr>
            <a:srgbClr val="FBAE40"/>
          </p15:clr>
        </p15:guide>
        <p15:guide id="3" orient="horz" pos="297">
          <p15:clr>
            <a:srgbClr val="FBAE40"/>
          </p15:clr>
        </p15:guide>
        <p15:guide id="4" orient="horz" pos="257">
          <p15:clr>
            <a:srgbClr val="FBAE40"/>
          </p15:clr>
        </p15:guide>
        <p15:guide id="5" orient="horz" pos="595">
          <p15:clr>
            <a:srgbClr val="FBAE40"/>
          </p15:clr>
        </p15:guide>
        <p15:guide id="6" orient="horz" pos="1135">
          <p15:clr>
            <a:srgbClr val="FBAE40"/>
          </p15:clr>
        </p15:guide>
        <p15:guide id="7" orient="horz" pos="4106">
          <p15:clr>
            <a:srgbClr val="FBAE40"/>
          </p15:clr>
        </p15:guide>
        <p15:guide id="8" pos="211">
          <p15:clr>
            <a:srgbClr val="FBAE40"/>
          </p15:clr>
        </p15:guide>
        <p15:guide id="9" pos="937">
          <p15:clr>
            <a:srgbClr val="FBAE40"/>
          </p15:clr>
        </p15:guide>
        <p15:guide id="10" pos="7469">
          <p15:clr>
            <a:srgbClr val="FBAE40"/>
          </p15:clr>
        </p15:guide>
        <p15:guide id="11" pos="103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CF0E4DF-D64E-4249-8E67-B05B24BCF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2363" y="615950"/>
            <a:ext cx="3324225" cy="657225"/>
          </a:xfrm>
          <a:prstGeom prst="rect">
            <a:avLst/>
          </a:prstGeom>
        </p:spPr>
      </p:pic>
      <p:grpSp>
        <p:nvGrpSpPr>
          <p:cNvPr id="25" name="Group 24">
            <a:extLst>
              <a:ext uri="{FF2B5EF4-FFF2-40B4-BE49-F238E27FC236}">
                <a16:creationId xmlns:a16="http://schemas.microsoft.com/office/drawing/2014/main" id="{921825AF-EBA8-4EA5-ACC6-929C1B435D39}"/>
              </a:ext>
            </a:extLst>
          </p:cNvPr>
          <p:cNvGrpSpPr/>
          <p:nvPr userDrawn="1"/>
        </p:nvGrpSpPr>
        <p:grpSpPr>
          <a:xfrm>
            <a:off x="12096180" y="794969"/>
            <a:ext cx="98201" cy="2177200"/>
            <a:chOff x="12096180" y="3902014"/>
            <a:chExt cx="98201" cy="2177200"/>
          </a:xfrm>
          <a:solidFill>
            <a:srgbClr val="83CBCF"/>
          </a:solidFill>
        </p:grpSpPr>
        <p:sp>
          <p:nvSpPr>
            <p:cNvPr id="26" name="Parallelogram 25">
              <a:extLst>
                <a:ext uri="{FF2B5EF4-FFF2-40B4-BE49-F238E27FC236}">
                  <a16:creationId xmlns:a16="http://schemas.microsoft.com/office/drawing/2014/main" id="{A5E7B0FF-5E69-414F-9F6A-B7E89E4E521A}"/>
                </a:ext>
              </a:extLst>
            </p:cNvPr>
            <p:cNvSpPr/>
            <p:nvPr userDrawn="1"/>
          </p:nvSpPr>
          <p:spPr>
            <a:xfrm rot="5400000" flipH="1">
              <a:off x="11988176" y="5873009"/>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Parallelogram 27">
              <a:extLst>
                <a:ext uri="{FF2B5EF4-FFF2-40B4-BE49-F238E27FC236}">
                  <a16:creationId xmlns:a16="http://schemas.microsoft.com/office/drawing/2014/main" id="{ABF77620-E076-4705-8E2F-C9EF98E02983}"/>
                </a:ext>
              </a:extLst>
            </p:cNvPr>
            <p:cNvSpPr/>
            <p:nvPr userDrawn="1"/>
          </p:nvSpPr>
          <p:spPr>
            <a:xfrm rot="5400000" flipH="1">
              <a:off x="11988176" y="5409459"/>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arallelogram 30">
              <a:extLst>
                <a:ext uri="{FF2B5EF4-FFF2-40B4-BE49-F238E27FC236}">
                  <a16:creationId xmlns:a16="http://schemas.microsoft.com/office/drawing/2014/main" id="{82F33C2D-8A92-4606-9277-CCA15CA6AEC5}"/>
                </a:ext>
              </a:extLst>
            </p:cNvPr>
            <p:cNvSpPr/>
            <p:nvPr userDrawn="1"/>
          </p:nvSpPr>
          <p:spPr>
            <a:xfrm rot="5400000" flipH="1">
              <a:off x="11988176" y="493711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Parallelogram 33">
              <a:extLst>
                <a:ext uri="{FF2B5EF4-FFF2-40B4-BE49-F238E27FC236}">
                  <a16:creationId xmlns:a16="http://schemas.microsoft.com/office/drawing/2014/main" id="{58902E4E-A322-46F2-861E-1A1B0F9CF7BE}"/>
                </a:ext>
              </a:extLst>
            </p:cNvPr>
            <p:cNvSpPr/>
            <p:nvPr userDrawn="1"/>
          </p:nvSpPr>
          <p:spPr>
            <a:xfrm rot="5400000" flipH="1">
              <a:off x="11988176" y="447356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Parallelogram 36">
              <a:extLst>
                <a:ext uri="{FF2B5EF4-FFF2-40B4-BE49-F238E27FC236}">
                  <a16:creationId xmlns:a16="http://schemas.microsoft.com/office/drawing/2014/main" id="{44EA8622-8C3A-4DA7-9607-ABD7DD36717D}"/>
                </a:ext>
              </a:extLst>
            </p:cNvPr>
            <p:cNvSpPr/>
            <p:nvPr userDrawn="1"/>
          </p:nvSpPr>
          <p:spPr>
            <a:xfrm rot="5400000" flipH="1">
              <a:off x="11988176" y="401001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9" name="Group 38">
            <a:extLst>
              <a:ext uri="{FF2B5EF4-FFF2-40B4-BE49-F238E27FC236}">
                <a16:creationId xmlns:a16="http://schemas.microsoft.com/office/drawing/2014/main" id="{B904C687-C75D-4B20-8852-BDB0E30A1E6D}"/>
              </a:ext>
            </a:extLst>
          </p:cNvPr>
          <p:cNvGrpSpPr/>
          <p:nvPr userDrawn="1"/>
        </p:nvGrpSpPr>
        <p:grpSpPr>
          <a:xfrm>
            <a:off x="-609817" y="5500915"/>
            <a:ext cx="2792960" cy="2792960"/>
            <a:chOff x="9897020" y="-510901"/>
            <a:chExt cx="2922096" cy="2922096"/>
          </a:xfrm>
        </p:grpSpPr>
        <p:sp>
          <p:nvSpPr>
            <p:cNvPr id="40" name="Block Arc 39">
              <a:extLst>
                <a:ext uri="{FF2B5EF4-FFF2-40B4-BE49-F238E27FC236}">
                  <a16:creationId xmlns:a16="http://schemas.microsoft.com/office/drawing/2014/main" id="{87B34AB5-D809-427A-8B45-8BBDCC69472C}"/>
                </a:ext>
              </a:extLst>
            </p:cNvPr>
            <p:cNvSpPr/>
            <p:nvPr userDrawn="1"/>
          </p:nvSpPr>
          <p:spPr>
            <a:xfrm rot="18000000">
              <a:off x="9897020" y="-510901"/>
              <a:ext cx="2922096" cy="2922096"/>
            </a:xfrm>
            <a:prstGeom prst="blockArc">
              <a:avLst>
                <a:gd name="adj1" fmla="val 19701503"/>
                <a:gd name="adj2" fmla="val 5025590"/>
                <a:gd name="adj3" fmla="val 5265"/>
              </a:avLst>
            </a:prstGeom>
            <a:solidFill>
              <a:srgbClr val="83CBCF"/>
            </a:solidFill>
            <a:ln>
              <a:solidFill>
                <a:srgbClr val="83CB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Oval 40">
              <a:extLst>
                <a:ext uri="{FF2B5EF4-FFF2-40B4-BE49-F238E27FC236}">
                  <a16:creationId xmlns:a16="http://schemas.microsoft.com/office/drawing/2014/main" id="{37DE33D6-2F00-4ECB-9193-2D1D74B6F1FC}"/>
                </a:ext>
              </a:extLst>
            </p:cNvPr>
            <p:cNvSpPr/>
            <p:nvPr userDrawn="1"/>
          </p:nvSpPr>
          <p:spPr>
            <a:xfrm>
              <a:off x="9950367" y="-457554"/>
              <a:ext cx="2815403" cy="2815403"/>
            </a:xfrm>
            <a:prstGeom prst="ellipse">
              <a:avLst/>
            </a:prstGeom>
            <a:noFill/>
            <a:ln w="19050">
              <a:solidFill>
                <a:srgbClr val="83CBC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Picture Placeholder 34">
            <a:extLst>
              <a:ext uri="{FF2B5EF4-FFF2-40B4-BE49-F238E27FC236}">
                <a16:creationId xmlns:a16="http://schemas.microsoft.com/office/drawing/2014/main" id="{998BA2E9-B3C1-4662-8C6E-25BD58F3792E}"/>
              </a:ext>
            </a:extLst>
          </p:cNvPr>
          <p:cNvSpPr>
            <a:spLocks noGrp="1"/>
          </p:cNvSpPr>
          <p:nvPr>
            <p:ph type="pic" sz="quarter" idx="19" hasCustomPrompt="1"/>
          </p:nvPr>
        </p:nvSpPr>
        <p:spPr>
          <a:xfrm>
            <a:off x="6522404" y="1906935"/>
            <a:ext cx="5461511" cy="2603519"/>
          </a:xfrm>
          <a:pattFill prst="pct10">
            <a:fgClr>
              <a:srgbClr val="83CBCF"/>
            </a:fgClr>
            <a:bgClr>
              <a:srgbClr val="191933"/>
            </a:bgClr>
          </a:pattFill>
        </p:spPr>
        <p:txBody>
          <a:bodyPr anchor="ctr"/>
          <a:lstStyle>
            <a:lvl1pPr algn="ctr">
              <a:defRPr>
                <a:solidFill>
                  <a:schemeClr val="bg1"/>
                </a:solidFill>
              </a:defRPr>
            </a:lvl1pPr>
          </a:lstStyle>
          <a:p>
            <a:r>
              <a:rPr lang="en-GB" dirty="0"/>
              <a:t>Picture here</a:t>
            </a:r>
          </a:p>
        </p:txBody>
      </p:sp>
      <p:sp>
        <p:nvSpPr>
          <p:cNvPr id="27" name="Text Placeholder 5">
            <a:extLst>
              <a:ext uri="{FF2B5EF4-FFF2-40B4-BE49-F238E27FC236}">
                <a16:creationId xmlns:a16="http://schemas.microsoft.com/office/drawing/2014/main" id="{C52A0B1F-10D1-4CE6-886B-76BAA439F0E9}"/>
              </a:ext>
            </a:extLst>
          </p:cNvPr>
          <p:cNvSpPr>
            <a:spLocks noGrp="1"/>
          </p:cNvSpPr>
          <p:nvPr>
            <p:ph type="body" sz="quarter" idx="20" hasCustomPrompt="1"/>
          </p:nvPr>
        </p:nvSpPr>
        <p:spPr>
          <a:xfrm>
            <a:off x="7850110" y="3852700"/>
            <a:ext cx="4344390" cy="515901"/>
          </a:xfrm>
          <a:solidFill>
            <a:srgbClr val="83CBCF"/>
          </a:solidFill>
        </p:spPr>
        <p:txBody>
          <a:bodyPr wrap="none" lIns="216000" tIns="36000" rIns="360000" bIns="36000" anchor="ctr">
            <a:spAutoFit/>
          </a:bodyPr>
          <a:lstStyle>
            <a:lvl1pPr algn="r">
              <a:defRPr sz="3200" b="1"/>
            </a:lvl1pPr>
          </a:lstStyle>
          <a:p>
            <a:pPr lvl="0"/>
            <a:r>
              <a:rPr lang="en-US"/>
              <a:t>PAGE TITLE IPSUM</a:t>
            </a:r>
          </a:p>
        </p:txBody>
      </p:sp>
      <p:sp>
        <p:nvSpPr>
          <p:cNvPr id="29" name="Text Placeholder 5">
            <a:extLst>
              <a:ext uri="{FF2B5EF4-FFF2-40B4-BE49-F238E27FC236}">
                <a16:creationId xmlns:a16="http://schemas.microsoft.com/office/drawing/2014/main" id="{45A87B25-3670-4FF6-9BDC-23DF7D4DE2ED}"/>
              </a:ext>
            </a:extLst>
          </p:cNvPr>
          <p:cNvSpPr>
            <a:spLocks noGrp="1"/>
          </p:cNvSpPr>
          <p:nvPr>
            <p:ph type="body" sz="quarter" idx="21" hasCustomPrompt="1"/>
          </p:nvPr>
        </p:nvSpPr>
        <p:spPr>
          <a:xfrm>
            <a:off x="7813759" y="4279239"/>
            <a:ext cx="4380742" cy="515901"/>
          </a:xfrm>
          <a:solidFill>
            <a:srgbClr val="83CBCF"/>
          </a:solidFill>
        </p:spPr>
        <p:txBody>
          <a:bodyPr wrap="none" lIns="216000" tIns="36000" rIns="360000" bIns="36000" anchor="ctr">
            <a:spAutoFit/>
          </a:bodyPr>
          <a:lstStyle>
            <a:lvl1pPr algn="r">
              <a:defRPr sz="3200" b="1"/>
            </a:lvl1pPr>
          </a:lstStyle>
          <a:p>
            <a:pPr lvl="0"/>
            <a:r>
              <a:rPr lang="en-US"/>
              <a:t>PAGE TITLE IPSUM</a:t>
            </a:r>
          </a:p>
        </p:txBody>
      </p:sp>
      <p:sp>
        <p:nvSpPr>
          <p:cNvPr id="30" name="Text Placeholder 5">
            <a:extLst>
              <a:ext uri="{FF2B5EF4-FFF2-40B4-BE49-F238E27FC236}">
                <a16:creationId xmlns:a16="http://schemas.microsoft.com/office/drawing/2014/main" id="{7A83E098-7594-46C2-A42B-795A0C1C769D}"/>
              </a:ext>
            </a:extLst>
          </p:cNvPr>
          <p:cNvSpPr>
            <a:spLocks noGrp="1"/>
          </p:cNvSpPr>
          <p:nvPr>
            <p:ph type="body" sz="quarter" idx="22" hasCustomPrompt="1"/>
          </p:nvPr>
        </p:nvSpPr>
        <p:spPr>
          <a:xfrm>
            <a:off x="7813759" y="4705778"/>
            <a:ext cx="4380742" cy="515901"/>
          </a:xfrm>
          <a:solidFill>
            <a:srgbClr val="83CBCF"/>
          </a:solidFill>
        </p:spPr>
        <p:txBody>
          <a:bodyPr wrap="none" lIns="216000" tIns="36000" rIns="360000" bIns="36000" anchor="ctr">
            <a:spAutoFit/>
          </a:bodyPr>
          <a:lstStyle>
            <a:lvl1pPr algn="r">
              <a:defRPr sz="3200" b="1"/>
            </a:lvl1pPr>
          </a:lstStyle>
          <a:p>
            <a:pPr lvl="0"/>
            <a:r>
              <a:rPr lang="en-US"/>
              <a:t>PAGE TITLE IPSUM</a:t>
            </a:r>
          </a:p>
        </p:txBody>
      </p:sp>
      <p:sp>
        <p:nvSpPr>
          <p:cNvPr id="32" name="Text Placeholder 5">
            <a:extLst>
              <a:ext uri="{FF2B5EF4-FFF2-40B4-BE49-F238E27FC236}">
                <a16:creationId xmlns:a16="http://schemas.microsoft.com/office/drawing/2014/main" id="{8FA474EE-7259-4A1B-8E38-810EBCE90D11}"/>
              </a:ext>
            </a:extLst>
          </p:cNvPr>
          <p:cNvSpPr>
            <a:spLocks noGrp="1"/>
          </p:cNvSpPr>
          <p:nvPr>
            <p:ph type="body" sz="quarter" idx="23" hasCustomPrompt="1"/>
          </p:nvPr>
        </p:nvSpPr>
        <p:spPr>
          <a:xfrm>
            <a:off x="7813759" y="5132316"/>
            <a:ext cx="4380742" cy="515901"/>
          </a:xfrm>
          <a:solidFill>
            <a:srgbClr val="83CBCF"/>
          </a:solidFill>
        </p:spPr>
        <p:txBody>
          <a:bodyPr wrap="none" lIns="216000" tIns="36000" rIns="360000" bIns="36000" anchor="ctr">
            <a:spAutoFit/>
          </a:bodyPr>
          <a:lstStyle>
            <a:lvl1pPr algn="r">
              <a:defRPr sz="3200" b="1">
                <a:solidFill>
                  <a:schemeClr val="bg1"/>
                </a:solidFill>
              </a:defRPr>
            </a:lvl1pPr>
          </a:lstStyle>
          <a:p>
            <a:pPr lvl="0"/>
            <a:r>
              <a:rPr lang="en-US"/>
              <a:t>PAGE TITLE IPSUM</a:t>
            </a:r>
          </a:p>
        </p:txBody>
      </p:sp>
      <p:sp>
        <p:nvSpPr>
          <p:cNvPr id="36" name="Picture Placeholder 35">
            <a:extLst>
              <a:ext uri="{FF2B5EF4-FFF2-40B4-BE49-F238E27FC236}">
                <a16:creationId xmlns:a16="http://schemas.microsoft.com/office/drawing/2014/main" id="{2EED2E9B-BD1C-4FF6-8D92-241A129A8DD6}"/>
              </a:ext>
            </a:extLst>
          </p:cNvPr>
          <p:cNvSpPr>
            <a:spLocks noGrp="1"/>
          </p:cNvSpPr>
          <p:nvPr>
            <p:ph type="pic" sz="quarter" idx="18" hasCustomPrompt="1"/>
          </p:nvPr>
        </p:nvSpPr>
        <p:spPr>
          <a:xfrm>
            <a:off x="0" y="1907433"/>
            <a:ext cx="6411504" cy="3525919"/>
          </a:xfrm>
          <a:custGeom>
            <a:avLst/>
            <a:gdLst>
              <a:gd name="connsiteX0" fmla="*/ 0 w 6411504"/>
              <a:gd name="connsiteY0" fmla="*/ 0 h 3525919"/>
              <a:gd name="connsiteX1" fmla="*/ 4277985 w 6411504"/>
              <a:gd name="connsiteY1" fmla="*/ 0 h 3525919"/>
              <a:gd name="connsiteX2" fmla="*/ 4277985 w 6411504"/>
              <a:gd name="connsiteY2" fmla="*/ 279408 h 3525919"/>
              <a:gd name="connsiteX3" fmla="*/ 6410139 w 6411504"/>
              <a:gd name="connsiteY3" fmla="*/ 279408 h 3525919"/>
              <a:gd name="connsiteX4" fmla="*/ 6410139 w 6411504"/>
              <a:gd name="connsiteY4" fmla="*/ 271306 h 3525919"/>
              <a:gd name="connsiteX5" fmla="*/ 6411504 w 6411504"/>
              <a:gd name="connsiteY5" fmla="*/ 271306 h 3525919"/>
              <a:gd name="connsiteX6" fmla="*/ 6411504 w 6411504"/>
              <a:gd name="connsiteY6" fmla="*/ 3525919 h 3525919"/>
              <a:gd name="connsiteX7" fmla="*/ 2132155 w 6411504"/>
              <a:gd name="connsiteY7" fmla="*/ 3525919 h 3525919"/>
              <a:gd name="connsiteX8" fmla="*/ 2132155 w 6411504"/>
              <a:gd name="connsiteY8" fmla="*/ 3264355 h 3525919"/>
              <a:gd name="connsiteX9" fmla="*/ 2132154 w 6411504"/>
              <a:gd name="connsiteY9" fmla="*/ 3264355 h 3525919"/>
              <a:gd name="connsiteX10" fmla="*/ 2132154 w 6411504"/>
              <a:gd name="connsiteY10" fmla="*/ 3224883 h 3525919"/>
              <a:gd name="connsiteX11" fmla="*/ 0 w 6411504"/>
              <a:gd name="connsiteY11" fmla="*/ 3224883 h 352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1504" h="3525919">
                <a:moveTo>
                  <a:pt x="0" y="0"/>
                </a:moveTo>
                <a:lnTo>
                  <a:pt x="4277985" y="0"/>
                </a:lnTo>
                <a:lnTo>
                  <a:pt x="4277985" y="279408"/>
                </a:lnTo>
                <a:lnTo>
                  <a:pt x="6410139" y="279408"/>
                </a:lnTo>
                <a:lnTo>
                  <a:pt x="6410139" y="271306"/>
                </a:lnTo>
                <a:lnTo>
                  <a:pt x="6411504" y="271306"/>
                </a:lnTo>
                <a:lnTo>
                  <a:pt x="6411504" y="3525919"/>
                </a:lnTo>
                <a:lnTo>
                  <a:pt x="2132155" y="3525919"/>
                </a:lnTo>
                <a:lnTo>
                  <a:pt x="2132155" y="3264355"/>
                </a:lnTo>
                <a:lnTo>
                  <a:pt x="2132154" y="3264355"/>
                </a:lnTo>
                <a:lnTo>
                  <a:pt x="2132154" y="3224883"/>
                </a:lnTo>
                <a:lnTo>
                  <a:pt x="0" y="3224883"/>
                </a:lnTo>
                <a:close/>
              </a:path>
            </a:pathLst>
          </a:custGeom>
          <a:pattFill prst="pct10">
            <a:fgClr>
              <a:srgbClr val="83CBCF"/>
            </a:fgClr>
            <a:bgClr>
              <a:srgbClr val="191933"/>
            </a:bgClr>
          </a:pattFill>
        </p:spPr>
        <p:txBody>
          <a:bodyPr wrap="square" anchor="ctr">
            <a:noAutofit/>
          </a:bodyPr>
          <a:lstStyle>
            <a:lvl1pPr algn="ctr">
              <a:defRPr>
                <a:solidFill>
                  <a:schemeClr val="bg1"/>
                </a:solidFill>
              </a:defRPr>
            </a:lvl1pPr>
          </a:lstStyle>
          <a:p>
            <a:r>
              <a:rPr lang="en-GB" dirty="0"/>
              <a:t>Picture here</a:t>
            </a:r>
          </a:p>
        </p:txBody>
      </p:sp>
      <p:sp>
        <p:nvSpPr>
          <p:cNvPr id="38" name="Freeform: Shape 37">
            <a:extLst>
              <a:ext uri="{FF2B5EF4-FFF2-40B4-BE49-F238E27FC236}">
                <a16:creationId xmlns:a16="http://schemas.microsoft.com/office/drawing/2014/main" id="{A48547E0-CE18-4A31-A7EB-387750F30DB2}"/>
              </a:ext>
            </a:extLst>
          </p:cNvPr>
          <p:cNvSpPr/>
          <p:nvPr userDrawn="1"/>
        </p:nvSpPr>
        <p:spPr>
          <a:xfrm>
            <a:off x="0" y="947174"/>
            <a:ext cx="1514475" cy="866775"/>
          </a:xfrm>
          <a:custGeom>
            <a:avLst/>
            <a:gdLst>
              <a:gd name="connsiteX0" fmla="*/ 7144 w 1514475"/>
              <a:gd name="connsiteY0" fmla="*/ 7144 h 866775"/>
              <a:gd name="connsiteX1" fmla="*/ 1512094 w 1514475"/>
              <a:gd name="connsiteY1" fmla="*/ 7144 h 866775"/>
              <a:gd name="connsiteX2" fmla="*/ 1512094 w 1514475"/>
              <a:gd name="connsiteY2" fmla="*/ 859631 h 866775"/>
              <a:gd name="connsiteX3" fmla="*/ 7144 w 1514475"/>
              <a:gd name="connsiteY3" fmla="*/ 859631 h 866775"/>
            </a:gdLst>
            <a:ahLst/>
            <a:cxnLst>
              <a:cxn ang="0">
                <a:pos x="connsiteX0" y="connsiteY0"/>
              </a:cxn>
              <a:cxn ang="0">
                <a:pos x="connsiteX1" y="connsiteY1"/>
              </a:cxn>
              <a:cxn ang="0">
                <a:pos x="connsiteX2" y="connsiteY2"/>
              </a:cxn>
              <a:cxn ang="0">
                <a:pos x="connsiteX3" y="connsiteY3"/>
              </a:cxn>
            </a:cxnLst>
            <a:rect l="l" t="t" r="r" b="b"/>
            <a:pathLst>
              <a:path w="1514475" h="866775">
                <a:moveTo>
                  <a:pt x="7144" y="7144"/>
                </a:moveTo>
                <a:lnTo>
                  <a:pt x="1512094" y="7144"/>
                </a:lnTo>
                <a:lnTo>
                  <a:pt x="1512094" y="859631"/>
                </a:lnTo>
                <a:lnTo>
                  <a:pt x="7144" y="859631"/>
                </a:lnTo>
                <a:close/>
              </a:path>
            </a:pathLst>
          </a:custGeom>
          <a:solidFill>
            <a:srgbClr val="83CBCF"/>
          </a:solidFill>
          <a:ln w="9525" cap="flat">
            <a:noFill/>
            <a:prstDash val="solid"/>
            <a:miter/>
          </a:ln>
        </p:spPr>
        <p:txBody>
          <a:bodyPr rtlCol="0" anchor="ctr"/>
          <a:lstStyle/>
          <a:p>
            <a:endParaRPr lang="en-GB" dirty="0"/>
          </a:p>
        </p:txBody>
      </p:sp>
      <p:sp>
        <p:nvSpPr>
          <p:cNvPr id="42" name="Text Placeholder 5">
            <a:extLst>
              <a:ext uri="{FF2B5EF4-FFF2-40B4-BE49-F238E27FC236}">
                <a16:creationId xmlns:a16="http://schemas.microsoft.com/office/drawing/2014/main" id="{628524DB-C1AC-454D-9366-9971A7ABA250}"/>
              </a:ext>
            </a:extLst>
          </p:cNvPr>
          <p:cNvSpPr>
            <a:spLocks noGrp="1"/>
          </p:cNvSpPr>
          <p:nvPr>
            <p:ph type="body" sz="quarter" idx="12" hasCustomPrompt="1"/>
          </p:nvPr>
        </p:nvSpPr>
        <p:spPr>
          <a:xfrm>
            <a:off x="1512094" y="946676"/>
            <a:ext cx="3391822" cy="450000"/>
          </a:xfrm>
          <a:solidFill>
            <a:srgbClr val="E8E6E8"/>
          </a:solidFill>
        </p:spPr>
        <p:txBody>
          <a:bodyPr wrap="none" lIns="180000" tIns="43200" rIns="360000" bIns="43200" anchor="ctr">
            <a:spAutoFit/>
          </a:bodyPr>
          <a:lstStyle>
            <a:lvl1pPr>
              <a:defRPr sz="2400" b="1"/>
            </a:lvl1pPr>
          </a:lstStyle>
          <a:p>
            <a:pPr lvl="0"/>
            <a:r>
              <a:rPr lang="en-US"/>
              <a:t>PAGE TITLE IPSUM</a:t>
            </a:r>
          </a:p>
        </p:txBody>
      </p:sp>
      <p:sp>
        <p:nvSpPr>
          <p:cNvPr id="43" name="Text Placeholder 5">
            <a:extLst>
              <a:ext uri="{FF2B5EF4-FFF2-40B4-BE49-F238E27FC236}">
                <a16:creationId xmlns:a16="http://schemas.microsoft.com/office/drawing/2014/main" id="{A9E553AF-5C20-4EC8-975B-455DA582E49E}"/>
              </a:ext>
            </a:extLst>
          </p:cNvPr>
          <p:cNvSpPr>
            <a:spLocks noGrp="1"/>
          </p:cNvSpPr>
          <p:nvPr>
            <p:ph type="body" sz="quarter" idx="13" hasCustomPrompt="1"/>
          </p:nvPr>
        </p:nvSpPr>
        <p:spPr>
          <a:xfrm>
            <a:off x="1512094" y="1380291"/>
            <a:ext cx="1951941" cy="419642"/>
          </a:xfrm>
          <a:solidFill>
            <a:srgbClr val="E8E6E8"/>
          </a:solidFill>
        </p:spPr>
        <p:txBody>
          <a:bodyPr wrap="none" lIns="180000" tIns="43200" rIns="360000" bIns="43200" anchor="ctr">
            <a:spAutoFit/>
          </a:bodyPr>
          <a:lstStyle>
            <a:lvl1pPr>
              <a:defRPr sz="2400" b="1">
                <a:solidFill>
                  <a:srgbClr val="83CBCF"/>
                </a:solidFill>
              </a:defRPr>
            </a:lvl1pPr>
          </a:lstStyle>
          <a:p>
            <a:pPr lvl="0"/>
            <a:r>
              <a:rPr lang="en-US"/>
              <a:t>OLUPTAT</a:t>
            </a:r>
          </a:p>
        </p:txBody>
      </p:sp>
    </p:spTree>
    <p:extLst>
      <p:ext uri="{BB962C8B-B14F-4D97-AF65-F5344CB8AC3E}">
        <p14:creationId xmlns:p14="http://schemas.microsoft.com/office/powerpoint/2010/main" val="1866135635"/>
      </p:ext>
    </p:extLst>
  </p:cSld>
  <p:clrMapOvr>
    <a:masterClrMapping/>
  </p:clrMapOvr>
  <p:extLst>
    <p:ext uri="{DCECCB84-F9BA-43D5-87BE-67443E8EF086}">
      <p15:sldGuideLst xmlns:p15="http://schemas.microsoft.com/office/powerpoint/2012/main">
        <p15:guide id="1" pos="3817">
          <p15:clr>
            <a:srgbClr val="FBAE40"/>
          </p15:clr>
        </p15:guide>
        <p15:guide id="2" orient="horz" pos="4065">
          <p15:clr>
            <a:srgbClr val="FBAE40"/>
          </p15:clr>
        </p15:guide>
        <p15:guide id="3" orient="horz" pos="297">
          <p15:clr>
            <a:srgbClr val="FBAE40"/>
          </p15:clr>
        </p15:guide>
        <p15:guide id="4" orient="horz" pos="257">
          <p15:clr>
            <a:srgbClr val="FBAE40"/>
          </p15:clr>
        </p15:guide>
        <p15:guide id="5" orient="horz" pos="595">
          <p15:clr>
            <a:srgbClr val="FBAE40"/>
          </p15:clr>
        </p15:guide>
        <p15:guide id="6" orient="horz" pos="1135">
          <p15:clr>
            <a:srgbClr val="FBAE40"/>
          </p15:clr>
        </p15:guide>
        <p15:guide id="7" orient="horz" pos="4106">
          <p15:clr>
            <a:srgbClr val="FBAE40"/>
          </p15:clr>
        </p15:guide>
        <p15:guide id="8" pos="211">
          <p15:clr>
            <a:srgbClr val="FBAE40"/>
          </p15:clr>
        </p15:guide>
        <p15:guide id="9" pos="937">
          <p15:clr>
            <a:srgbClr val="FBAE40"/>
          </p15:clr>
        </p15:guide>
        <p15:guide id="10" pos="7469">
          <p15:clr>
            <a:srgbClr val="FBAE40"/>
          </p15:clr>
        </p15:guide>
        <p15:guide id="11" pos="103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191933"/>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7DB40D77-D13B-4026-BB4F-42D2DC5D4737}"/>
              </a:ext>
            </a:extLst>
          </p:cNvPr>
          <p:cNvSpPr>
            <a:spLocks noGrp="1"/>
          </p:cNvSpPr>
          <p:nvPr>
            <p:ph type="pic" sz="quarter" idx="18" hasCustomPrompt="1"/>
          </p:nvPr>
        </p:nvSpPr>
        <p:spPr>
          <a:xfrm>
            <a:off x="-515" y="1950979"/>
            <a:ext cx="5976594" cy="3992563"/>
          </a:xfrm>
          <a:custGeom>
            <a:avLst/>
            <a:gdLst>
              <a:gd name="connsiteX0" fmla="*/ 2078698 w 5976594"/>
              <a:gd name="connsiteY0" fmla="*/ 0 h 3992563"/>
              <a:gd name="connsiteX1" fmla="*/ 5976594 w 5976594"/>
              <a:gd name="connsiteY1" fmla="*/ 0 h 3992563"/>
              <a:gd name="connsiteX2" fmla="*/ 5976594 w 5976594"/>
              <a:gd name="connsiteY2" fmla="*/ 3564670 h 3992563"/>
              <a:gd name="connsiteX3" fmla="*/ 3897896 w 5976594"/>
              <a:gd name="connsiteY3" fmla="*/ 3564670 h 3992563"/>
              <a:gd name="connsiteX4" fmla="*/ 3897896 w 5976594"/>
              <a:gd name="connsiteY4" fmla="*/ 3992563 h 3992563"/>
              <a:gd name="connsiteX5" fmla="*/ 0 w 5976594"/>
              <a:gd name="connsiteY5" fmla="*/ 3992563 h 3992563"/>
              <a:gd name="connsiteX6" fmla="*/ 0 w 5976594"/>
              <a:gd name="connsiteY6" fmla="*/ 427893 h 3992563"/>
              <a:gd name="connsiteX7" fmla="*/ 2078698 w 5976594"/>
              <a:gd name="connsiteY7" fmla="*/ 427893 h 39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6594" h="3992563">
                <a:moveTo>
                  <a:pt x="2078698" y="0"/>
                </a:moveTo>
                <a:lnTo>
                  <a:pt x="5976594" y="0"/>
                </a:lnTo>
                <a:lnTo>
                  <a:pt x="5976594" y="3564670"/>
                </a:lnTo>
                <a:lnTo>
                  <a:pt x="3897896" y="3564670"/>
                </a:lnTo>
                <a:lnTo>
                  <a:pt x="3897896" y="3992563"/>
                </a:lnTo>
                <a:lnTo>
                  <a:pt x="0" y="3992563"/>
                </a:lnTo>
                <a:lnTo>
                  <a:pt x="0" y="427893"/>
                </a:lnTo>
                <a:lnTo>
                  <a:pt x="2078698" y="427893"/>
                </a:lnTo>
                <a:close/>
              </a:path>
            </a:pathLst>
          </a:custGeom>
          <a:pattFill prst="pct10">
            <a:fgClr>
              <a:srgbClr val="E8425C"/>
            </a:fgClr>
            <a:bgClr>
              <a:srgbClr val="191933"/>
            </a:bgClr>
          </a:pattFill>
        </p:spPr>
        <p:txBody>
          <a:bodyPr wrap="square" anchor="ctr">
            <a:noAutofit/>
          </a:bodyPr>
          <a:lstStyle>
            <a:lvl1pPr algn="ctr">
              <a:defRPr>
                <a:solidFill>
                  <a:schemeClr val="bg1"/>
                </a:solidFill>
              </a:defRPr>
            </a:lvl1pPr>
          </a:lstStyle>
          <a:p>
            <a:r>
              <a:rPr lang="en-GB" dirty="0"/>
              <a:t>Picture here</a:t>
            </a:r>
          </a:p>
        </p:txBody>
      </p:sp>
      <p:pic>
        <p:nvPicPr>
          <p:cNvPr id="10" name="Graphic 9">
            <a:extLst>
              <a:ext uri="{FF2B5EF4-FFF2-40B4-BE49-F238E27FC236}">
                <a16:creationId xmlns:a16="http://schemas.microsoft.com/office/drawing/2014/main" id="{0CF0E4DF-D64E-4249-8E67-B05B24BCF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2363" y="615950"/>
            <a:ext cx="3324225" cy="657225"/>
          </a:xfrm>
          <a:prstGeom prst="rect">
            <a:avLst/>
          </a:prstGeom>
        </p:spPr>
      </p:pic>
      <p:grpSp>
        <p:nvGrpSpPr>
          <p:cNvPr id="25" name="Group 24">
            <a:extLst>
              <a:ext uri="{FF2B5EF4-FFF2-40B4-BE49-F238E27FC236}">
                <a16:creationId xmlns:a16="http://schemas.microsoft.com/office/drawing/2014/main" id="{921825AF-EBA8-4EA5-ACC6-929C1B435D39}"/>
              </a:ext>
            </a:extLst>
          </p:cNvPr>
          <p:cNvGrpSpPr/>
          <p:nvPr userDrawn="1"/>
        </p:nvGrpSpPr>
        <p:grpSpPr>
          <a:xfrm>
            <a:off x="12096180" y="794969"/>
            <a:ext cx="98201" cy="2177200"/>
            <a:chOff x="12096180" y="3902014"/>
            <a:chExt cx="98201" cy="2177200"/>
          </a:xfrm>
          <a:solidFill>
            <a:srgbClr val="E8425C"/>
          </a:solidFill>
        </p:grpSpPr>
        <p:sp>
          <p:nvSpPr>
            <p:cNvPr id="26" name="Parallelogram 25">
              <a:extLst>
                <a:ext uri="{FF2B5EF4-FFF2-40B4-BE49-F238E27FC236}">
                  <a16:creationId xmlns:a16="http://schemas.microsoft.com/office/drawing/2014/main" id="{A5E7B0FF-5E69-414F-9F6A-B7E89E4E521A}"/>
                </a:ext>
              </a:extLst>
            </p:cNvPr>
            <p:cNvSpPr/>
            <p:nvPr userDrawn="1"/>
          </p:nvSpPr>
          <p:spPr>
            <a:xfrm rot="5400000" flipH="1">
              <a:off x="11988176" y="5873009"/>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Parallelogram 27">
              <a:extLst>
                <a:ext uri="{FF2B5EF4-FFF2-40B4-BE49-F238E27FC236}">
                  <a16:creationId xmlns:a16="http://schemas.microsoft.com/office/drawing/2014/main" id="{ABF77620-E076-4705-8E2F-C9EF98E02983}"/>
                </a:ext>
              </a:extLst>
            </p:cNvPr>
            <p:cNvSpPr/>
            <p:nvPr userDrawn="1"/>
          </p:nvSpPr>
          <p:spPr>
            <a:xfrm rot="5400000" flipH="1">
              <a:off x="11988176" y="5409459"/>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arallelogram 30">
              <a:extLst>
                <a:ext uri="{FF2B5EF4-FFF2-40B4-BE49-F238E27FC236}">
                  <a16:creationId xmlns:a16="http://schemas.microsoft.com/office/drawing/2014/main" id="{82F33C2D-8A92-4606-9277-CCA15CA6AEC5}"/>
                </a:ext>
              </a:extLst>
            </p:cNvPr>
            <p:cNvSpPr/>
            <p:nvPr userDrawn="1"/>
          </p:nvSpPr>
          <p:spPr>
            <a:xfrm rot="5400000" flipH="1">
              <a:off x="11988176" y="493711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Parallelogram 33">
              <a:extLst>
                <a:ext uri="{FF2B5EF4-FFF2-40B4-BE49-F238E27FC236}">
                  <a16:creationId xmlns:a16="http://schemas.microsoft.com/office/drawing/2014/main" id="{58902E4E-A322-46F2-861E-1A1B0F9CF7BE}"/>
                </a:ext>
              </a:extLst>
            </p:cNvPr>
            <p:cNvSpPr/>
            <p:nvPr userDrawn="1"/>
          </p:nvSpPr>
          <p:spPr>
            <a:xfrm rot="5400000" flipH="1">
              <a:off x="11988176" y="447356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Parallelogram 36">
              <a:extLst>
                <a:ext uri="{FF2B5EF4-FFF2-40B4-BE49-F238E27FC236}">
                  <a16:creationId xmlns:a16="http://schemas.microsoft.com/office/drawing/2014/main" id="{44EA8622-8C3A-4DA7-9607-ABD7DD36717D}"/>
                </a:ext>
              </a:extLst>
            </p:cNvPr>
            <p:cNvSpPr/>
            <p:nvPr userDrawn="1"/>
          </p:nvSpPr>
          <p:spPr>
            <a:xfrm rot="5400000" flipH="1">
              <a:off x="11988176" y="401001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9" name="Group 38">
            <a:extLst>
              <a:ext uri="{FF2B5EF4-FFF2-40B4-BE49-F238E27FC236}">
                <a16:creationId xmlns:a16="http://schemas.microsoft.com/office/drawing/2014/main" id="{B904C687-C75D-4B20-8852-BDB0E30A1E6D}"/>
              </a:ext>
            </a:extLst>
          </p:cNvPr>
          <p:cNvGrpSpPr/>
          <p:nvPr userDrawn="1"/>
        </p:nvGrpSpPr>
        <p:grpSpPr>
          <a:xfrm>
            <a:off x="-1403734" y="-1963849"/>
            <a:ext cx="3406888" cy="3406888"/>
            <a:chOff x="9897020" y="-510901"/>
            <a:chExt cx="2922096" cy="2922096"/>
          </a:xfrm>
        </p:grpSpPr>
        <p:sp>
          <p:nvSpPr>
            <p:cNvPr id="40" name="Block Arc 39">
              <a:extLst>
                <a:ext uri="{FF2B5EF4-FFF2-40B4-BE49-F238E27FC236}">
                  <a16:creationId xmlns:a16="http://schemas.microsoft.com/office/drawing/2014/main" id="{87B34AB5-D809-427A-8B45-8BBDCC69472C}"/>
                </a:ext>
              </a:extLst>
            </p:cNvPr>
            <p:cNvSpPr/>
            <p:nvPr userDrawn="1"/>
          </p:nvSpPr>
          <p:spPr>
            <a:xfrm rot="18000000">
              <a:off x="9897020" y="-510901"/>
              <a:ext cx="2922096" cy="2922096"/>
            </a:xfrm>
            <a:prstGeom prst="blockArc">
              <a:avLst>
                <a:gd name="adj1" fmla="val 19701503"/>
                <a:gd name="adj2" fmla="val 4748543"/>
                <a:gd name="adj3" fmla="val 431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Oval 40">
              <a:extLst>
                <a:ext uri="{FF2B5EF4-FFF2-40B4-BE49-F238E27FC236}">
                  <a16:creationId xmlns:a16="http://schemas.microsoft.com/office/drawing/2014/main" id="{37DE33D6-2F00-4ECB-9193-2D1D74B6F1FC}"/>
                </a:ext>
              </a:extLst>
            </p:cNvPr>
            <p:cNvSpPr/>
            <p:nvPr userDrawn="1"/>
          </p:nvSpPr>
          <p:spPr>
            <a:xfrm>
              <a:off x="9950367" y="-457554"/>
              <a:ext cx="2815403" cy="2815403"/>
            </a:xfrm>
            <a:prstGeom prst="ellips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Text Placeholder 8">
            <a:extLst>
              <a:ext uri="{FF2B5EF4-FFF2-40B4-BE49-F238E27FC236}">
                <a16:creationId xmlns:a16="http://schemas.microsoft.com/office/drawing/2014/main" id="{A558DC71-44D1-4CC9-9224-38C784B43127}"/>
              </a:ext>
            </a:extLst>
          </p:cNvPr>
          <p:cNvSpPr>
            <a:spLocks noGrp="1"/>
          </p:cNvSpPr>
          <p:nvPr>
            <p:ph type="body" sz="quarter" idx="16"/>
          </p:nvPr>
        </p:nvSpPr>
        <p:spPr>
          <a:xfrm>
            <a:off x="6807008" y="2054480"/>
            <a:ext cx="4448175" cy="433387"/>
          </a:xfrm>
        </p:spPr>
        <p:txBody>
          <a:bodyPr lIns="0" tIns="0" rIns="0" bIns="0">
            <a:normAutofit/>
          </a:bodyPr>
          <a:lstStyle>
            <a:lvl1pPr>
              <a:defRPr sz="1800" b="1">
                <a:solidFill>
                  <a:srgbClr val="E8425C"/>
                </a:solidFill>
              </a:defRPr>
            </a:lvl1pPr>
          </a:lstStyle>
          <a:p>
            <a:pPr lvl="0"/>
            <a:r>
              <a:rPr lang="en-US"/>
              <a:t>Edit Master text styles</a:t>
            </a:r>
          </a:p>
        </p:txBody>
      </p:sp>
      <p:sp>
        <p:nvSpPr>
          <p:cNvPr id="21" name="Freeform: Shape 20">
            <a:extLst>
              <a:ext uri="{FF2B5EF4-FFF2-40B4-BE49-F238E27FC236}">
                <a16:creationId xmlns:a16="http://schemas.microsoft.com/office/drawing/2014/main" id="{2E8E0C2C-D204-4664-B69E-105E05F00C24}"/>
              </a:ext>
            </a:extLst>
          </p:cNvPr>
          <p:cNvSpPr/>
          <p:nvPr userDrawn="1"/>
        </p:nvSpPr>
        <p:spPr>
          <a:xfrm>
            <a:off x="0" y="947174"/>
            <a:ext cx="1514475" cy="866775"/>
          </a:xfrm>
          <a:custGeom>
            <a:avLst/>
            <a:gdLst>
              <a:gd name="connsiteX0" fmla="*/ 7144 w 1514475"/>
              <a:gd name="connsiteY0" fmla="*/ 7144 h 866775"/>
              <a:gd name="connsiteX1" fmla="*/ 1512094 w 1514475"/>
              <a:gd name="connsiteY1" fmla="*/ 7144 h 866775"/>
              <a:gd name="connsiteX2" fmla="*/ 1512094 w 1514475"/>
              <a:gd name="connsiteY2" fmla="*/ 859631 h 866775"/>
              <a:gd name="connsiteX3" fmla="*/ 7144 w 1514475"/>
              <a:gd name="connsiteY3" fmla="*/ 859631 h 866775"/>
            </a:gdLst>
            <a:ahLst/>
            <a:cxnLst>
              <a:cxn ang="0">
                <a:pos x="connsiteX0" y="connsiteY0"/>
              </a:cxn>
              <a:cxn ang="0">
                <a:pos x="connsiteX1" y="connsiteY1"/>
              </a:cxn>
              <a:cxn ang="0">
                <a:pos x="connsiteX2" y="connsiteY2"/>
              </a:cxn>
              <a:cxn ang="0">
                <a:pos x="connsiteX3" y="connsiteY3"/>
              </a:cxn>
            </a:cxnLst>
            <a:rect l="l" t="t" r="r" b="b"/>
            <a:pathLst>
              <a:path w="1514475" h="866775">
                <a:moveTo>
                  <a:pt x="7144" y="7144"/>
                </a:moveTo>
                <a:lnTo>
                  <a:pt x="1512094" y="7144"/>
                </a:lnTo>
                <a:lnTo>
                  <a:pt x="1512094" y="859631"/>
                </a:lnTo>
                <a:lnTo>
                  <a:pt x="7144" y="859631"/>
                </a:lnTo>
                <a:close/>
              </a:path>
            </a:pathLst>
          </a:custGeom>
          <a:solidFill>
            <a:srgbClr val="E8425C"/>
          </a:solidFill>
          <a:ln w="9525" cap="flat">
            <a:noFill/>
            <a:prstDash val="solid"/>
            <a:miter/>
          </a:ln>
        </p:spPr>
        <p:txBody>
          <a:bodyPr rtlCol="0" anchor="ctr"/>
          <a:lstStyle/>
          <a:p>
            <a:endParaRPr lang="en-GB" dirty="0"/>
          </a:p>
        </p:txBody>
      </p:sp>
      <p:sp>
        <p:nvSpPr>
          <p:cNvPr id="24" name="Text Placeholder 5">
            <a:extLst>
              <a:ext uri="{FF2B5EF4-FFF2-40B4-BE49-F238E27FC236}">
                <a16:creationId xmlns:a16="http://schemas.microsoft.com/office/drawing/2014/main" id="{CF65B672-806A-4F52-B527-F1DF4E3939BA}"/>
              </a:ext>
            </a:extLst>
          </p:cNvPr>
          <p:cNvSpPr>
            <a:spLocks noGrp="1"/>
          </p:cNvSpPr>
          <p:nvPr>
            <p:ph type="body" sz="quarter" idx="12" hasCustomPrompt="1"/>
          </p:nvPr>
        </p:nvSpPr>
        <p:spPr>
          <a:xfrm>
            <a:off x="1512094" y="946676"/>
            <a:ext cx="3391822" cy="450000"/>
          </a:xfrm>
          <a:solidFill>
            <a:schemeClr val="bg1"/>
          </a:solidFill>
        </p:spPr>
        <p:txBody>
          <a:bodyPr wrap="none" lIns="180000" tIns="43200" rIns="360000" bIns="43200" anchor="ctr">
            <a:spAutoFit/>
          </a:bodyPr>
          <a:lstStyle>
            <a:lvl1pPr>
              <a:defRPr sz="2400" b="1"/>
            </a:lvl1pPr>
          </a:lstStyle>
          <a:p>
            <a:pPr lvl="0"/>
            <a:r>
              <a:rPr lang="en-US"/>
              <a:t>PAGE TITLE IPSUM</a:t>
            </a:r>
          </a:p>
        </p:txBody>
      </p:sp>
      <p:sp>
        <p:nvSpPr>
          <p:cNvPr id="29" name="Text Placeholder 5">
            <a:extLst>
              <a:ext uri="{FF2B5EF4-FFF2-40B4-BE49-F238E27FC236}">
                <a16:creationId xmlns:a16="http://schemas.microsoft.com/office/drawing/2014/main" id="{40B24796-3C44-4CC2-8829-89BE71496A62}"/>
              </a:ext>
            </a:extLst>
          </p:cNvPr>
          <p:cNvSpPr>
            <a:spLocks noGrp="1"/>
          </p:cNvSpPr>
          <p:nvPr>
            <p:ph type="body" sz="quarter" idx="13" hasCustomPrompt="1"/>
          </p:nvPr>
        </p:nvSpPr>
        <p:spPr>
          <a:xfrm>
            <a:off x="1512094" y="1380291"/>
            <a:ext cx="1951941" cy="419642"/>
          </a:xfrm>
          <a:solidFill>
            <a:schemeClr val="bg1"/>
          </a:solidFill>
        </p:spPr>
        <p:txBody>
          <a:bodyPr wrap="none" lIns="180000" tIns="43200" rIns="360000" bIns="43200" anchor="ctr">
            <a:spAutoFit/>
          </a:bodyPr>
          <a:lstStyle>
            <a:lvl1pPr>
              <a:defRPr sz="2400" b="1">
                <a:solidFill>
                  <a:srgbClr val="E8425C"/>
                </a:solidFill>
              </a:defRPr>
            </a:lvl1pPr>
          </a:lstStyle>
          <a:p>
            <a:pPr lvl="0"/>
            <a:r>
              <a:rPr lang="en-US"/>
              <a:t>OLUPTAT</a:t>
            </a:r>
          </a:p>
        </p:txBody>
      </p:sp>
      <p:sp>
        <p:nvSpPr>
          <p:cNvPr id="18" name="Text Placeholder 8">
            <a:extLst>
              <a:ext uri="{FF2B5EF4-FFF2-40B4-BE49-F238E27FC236}">
                <a16:creationId xmlns:a16="http://schemas.microsoft.com/office/drawing/2014/main" id="{C9875C8B-F46E-41BE-96A7-3BD1CA61A353}"/>
              </a:ext>
            </a:extLst>
          </p:cNvPr>
          <p:cNvSpPr>
            <a:spLocks noGrp="1"/>
          </p:cNvSpPr>
          <p:nvPr>
            <p:ph type="body" sz="quarter" idx="15"/>
          </p:nvPr>
        </p:nvSpPr>
        <p:spPr>
          <a:xfrm>
            <a:off x="6807008" y="2657960"/>
            <a:ext cx="4448175" cy="3098800"/>
          </a:xfrm>
        </p:spPr>
        <p:txBody>
          <a:bodyPr lIns="0" tIns="0" rIns="0" bIns="0">
            <a:normAutofit/>
          </a:bodyPr>
          <a:lstStyle>
            <a:lvl1pPr marL="285750" indent="-285750">
              <a:buFont typeface="Arial" panose="020B0604020202020204" pitchFamily="34" charset="0"/>
              <a:buChar char="•"/>
              <a:defRPr sz="1800">
                <a:solidFill>
                  <a:schemeClr val="bg1"/>
                </a:solidFill>
              </a:defRPr>
            </a:lvl1pPr>
            <a:lvl2pPr marL="742950" indent="-285750">
              <a:buFont typeface="Arial" panose="020B0604020202020204" pitchFamily="34" charset="0"/>
              <a:buChar char="-"/>
              <a:defRPr lang="en-US" sz="1600" kern="1200" dirty="0">
                <a:solidFill>
                  <a:schemeClr val="bg1"/>
                </a:solidFill>
                <a:latin typeface="+mn-lt"/>
                <a:ea typeface="+mn-ea"/>
                <a:cs typeface="+mn-cs"/>
              </a:defRPr>
            </a:lvl2pPr>
            <a:lvl3pPr marL="1200150" indent="-285750">
              <a:buFont typeface="Arial" panose="020B0604020202020204" pitchFamily="34" charset="0"/>
              <a:buChar char="-"/>
              <a:defRPr lang="en-US" sz="1600" kern="1200" dirty="0">
                <a:solidFill>
                  <a:schemeClr val="bg1"/>
                </a:solidFill>
                <a:latin typeface="+mn-lt"/>
                <a:ea typeface="+mn-ea"/>
                <a:cs typeface="+mn-cs"/>
              </a:defRPr>
            </a:lvl3pPr>
            <a:lvl4pPr marL="1657350" indent="-285750">
              <a:buFont typeface="Arial" panose="020B0604020202020204" pitchFamily="34" charset="0"/>
              <a:buChar char="-"/>
              <a:defRPr lang="en-US" sz="1600" kern="1200" dirty="0">
                <a:solidFill>
                  <a:schemeClr val="bg1"/>
                </a:solidFill>
                <a:latin typeface="+mn-lt"/>
                <a:ea typeface="+mn-ea"/>
                <a:cs typeface="+mn-cs"/>
              </a:defRPr>
            </a:lvl4pPr>
            <a:lvl5pPr marL="2114550" indent="-285750">
              <a:buFont typeface="Arial" panose="020B0604020202020204" pitchFamily="34" charset="0"/>
              <a:buChar char="-"/>
              <a:defRPr lang="en-GB" sz="1600" kern="1200" dirty="0">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75755140"/>
      </p:ext>
    </p:extLst>
  </p:cSld>
  <p:clrMapOvr>
    <a:masterClrMapping/>
  </p:clrMapOvr>
  <p:extLst>
    <p:ext uri="{DCECCB84-F9BA-43D5-87BE-67443E8EF086}">
      <p15:sldGuideLst xmlns:p15="http://schemas.microsoft.com/office/powerpoint/2012/main">
        <p15:guide id="1" pos="3840">
          <p15:clr>
            <a:srgbClr val="FBAE40"/>
          </p15:clr>
        </p15:guide>
        <p15:guide id="2" orient="horz" pos="4065">
          <p15:clr>
            <a:srgbClr val="FBAE40"/>
          </p15:clr>
        </p15:guide>
        <p15:guide id="3" orient="horz" pos="278">
          <p15:clr>
            <a:srgbClr val="FBAE40"/>
          </p15:clr>
        </p15:guide>
        <p15:guide id="4" orient="horz" pos="257">
          <p15:clr>
            <a:srgbClr val="FBAE40"/>
          </p15:clr>
        </p15:guide>
        <p15:guide id="5" orient="horz" pos="595">
          <p15:clr>
            <a:srgbClr val="FBAE40"/>
          </p15:clr>
        </p15:guide>
        <p15:guide id="6" orient="horz" pos="1135">
          <p15:clr>
            <a:srgbClr val="FBAE40"/>
          </p15:clr>
        </p15:guide>
        <p15:guide id="7" orient="horz" pos="4106">
          <p15:clr>
            <a:srgbClr val="FBAE40"/>
          </p15:clr>
        </p15:guide>
        <p15:guide id="8" pos="211">
          <p15:clr>
            <a:srgbClr val="FBAE40"/>
          </p15:clr>
        </p15:guide>
        <p15:guide id="9" pos="937">
          <p15:clr>
            <a:srgbClr val="FBAE40"/>
          </p15:clr>
        </p15:guide>
        <p15:guide id="10" pos="7469">
          <p15:clr>
            <a:srgbClr val="FBAE40"/>
          </p15:clr>
        </p15:guide>
        <p15:guide id="11" pos="103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191933"/>
        </a:solidFill>
        <a:effectLst/>
      </p:bgPr>
    </p:bg>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603ADBB8-C1AD-4D7E-BC0E-DCE4681DCEF8}"/>
              </a:ext>
            </a:extLst>
          </p:cNvPr>
          <p:cNvSpPr>
            <a:spLocks noGrp="1"/>
          </p:cNvSpPr>
          <p:nvPr>
            <p:ph type="pic" sz="quarter" idx="18" hasCustomPrompt="1"/>
          </p:nvPr>
        </p:nvSpPr>
        <p:spPr>
          <a:xfrm>
            <a:off x="-515" y="1950979"/>
            <a:ext cx="5976594" cy="3992563"/>
          </a:xfrm>
          <a:custGeom>
            <a:avLst/>
            <a:gdLst>
              <a:gd name="connsiteX0" fmla="*/ 2078698 w 5976594"/>
              <a:gd name="connsiteY0" fmla="*/ 0 h 3992563"/>
              <a:gd name="connsiteX1" fmla="*/ 5976594 w 5976594"/>
              <a:gd name="connsiteY1" fmla="*/ 0 h 3992563"/>
              <a:gd name="connsiteX2" fmla="*/ 5976594 w 5976594"/>
              <a:gd name="connsiteY2" fmla="*/ 3564670 h 3992563"/>
              <a:gd name="connsiteX3" fmla="*/ 3897896 w 5976594"/>
              <a:gd name="connsiteY3" fmla="*/ 3564670 h 3992563"/>
              <a:gd name="connsiteX4" fmla="*/ 3897896 w 5976594"/>
              <a:gd name="connsiteY4" fmla="*/ 3992563 h 3992563"/>
              <a:gd name="connsiteX5" fmla="*/ 0 w 5976594"/>
              <a:gd name="connsiteY5" fmla="*/ 3992563 h 3992563"/>
              <a:gd name="connsiteX6" fmla="*/ 0 w 5976594"/>
              <a:gd name="connsiteY6" fmla="*/ 427893 h 3992563"/>
              <a:gd name="connsiteX7" fmla="*/ 2078698 w 5976594"/>
              <a:gd name="connsiteY7" fmla="*/ 427893 h 39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6594" h="3992563">
                <a:moveTo>
                  <a:pt x="2078698" y="0"/>
                </a:moveTo>
                <a:lnTo>
                  <a:pt x="5976594" y="0"/>
                </a:lnTo>
                <a:lnTo>
                  <a:pt x="5976594" y="3564670"/>
                </a:lnTo>
                <a:lnTo>
                  <a:pt x="3897896" y="3564670"/>
                </a:lnTo>
                <a:lnTo>
                  <a:pt x="3897896" y="3992563"/>
                </a:lnTo>
                <a:lnTo>
                  <a:pt x="0" y="3992563"/>
                </a:lnTo>
                <a:lnTo>
                  <a:pt x="0" y="427893"/>
                </a:lnTo>
                <a:lnTo>
                  <a:pt x="2078698" y="427893"/>
                </a:lnTo>
                <a:close/>
              </a:path>
            </a:pathLst>
          </a:custGeom>
          <a:pattFill prst="pct10">
            <a:fgClr>
              <a:srgbClr val="85EEE9"/>
            </a:fgClr>
            <a:bgClr>
              <a:srgbClr val="191933"/>
            </a:bgClr>
          </a:pattFill>
        </p:spPr>
        <p:txBody>
          <a:bodyPr wrap="square" anchor="ctr">
            <a:noAutofit/>
          </a:bodyPr>
          <a:lstStyle>
            <a:lvl1pPr algn="ctr">
              <a:defRPr>
                <a:solidFill>
                  <a:schemeClr val="bg1"/>
                </a:solidFill>
              </a:defRPr>
            </a:lvl1pPr>
          </a:lstStyle>
          <a:p>
            <a:r>
              <a:rPr lang="en-GB" dirty="0"/>
              <a:t>Picture here</a:t>
            </a:r>
          </a:p>
        </p:txBody>
      </p:sp>
      <p:pic>
        <p:nvPicPr>
          <p:cNvPr id="10" name="Graphic 9">
            <a:extLst>
              <a:ext uri="{FF2B5EF4-FFF2-40B4-BE49-F238E27FC236}">
                <a16:creationId xmlns:a16="http://schemas.microsoft.com/office/drawing/2014/main" id="{0CF0E4DF-D64E-4249-8E67-B05B24BCF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92363" y="615950"/>
            <a:ext cx="3324225" cy="657225"/>
          </a:xfrm>
          <a:prstGeom prst="rect">
            <a:avLst/>
          </a:prstGeom>
        </p:spPr>
      </p:pic>
      <p:grpSp>
        <p:nvGrpSpPr>
          <p:cNvPr id="25" name="Group 24">
            <a:extLst>
              <a:ext uri="{FF2B5EF4-FFF2-40B4-BE49-F238E27FC236}">
                <a16:creationId xmlns:a16="http://schemas.microsoft.com/office/drawing/2014/main" id="{921825AF-EBA8-4EA5-ACC6-929C1B435D39}"/>
              </a:ext>
            </a:extLst>
          </p:cNvPr>
          <p:cNvGrpSpPr/>
          <p:nvPr userDrawn="1"/>
        </p:nvGrpSpPr>
        <p:grpSpPr>
          <a:xfrm>
            <a:off x="12096180" y="794969"/>
            <a:ext cx="98201" cy="2177200"/>
            <a:chOff x="12096180" y="3902014"/>
            <a:chExt cx="98201" cy="2177200"/>
          </a:xfrm>
          <a:solidFill>
            <a:srgbClr val="83CBCF"/>
          </a:solidFill>
        </p:grpSpPr>
        <p:sp>
          <p:nvSpPr>
            <p:cNvPr id="26" name="Parallelogram 25">
              <a:extLst>
                <a:ext uri="{FF2B5EF4-FFF2-40B4-BE49-F238E27FC236}">
                  <a16:creationId xmlns:a16="http://schemas.microsoft.com/office/drawing/2014/main" id="{A5E7B0FF-5E69-414F-9F6A-B7E89E4E521A}"/>
                </a:ext>
              </a:extLst>
            </p:cNvPr>
            <p:cNvSpPr/>
            <p:nvPr userDrawn="1"/>
          </p:nvSpPr>
          <p:spPr>
            <a:xfrm rot="5400000" flipH="1">
              <a:off x="11988176" y="5873009"/>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Parallelogram 27">
              <a:extLst>
                <a:ext uri="{FF2B5EF4-FFF2-40B4-BE49-F238E27FC236}">
                  <a16:creationId xmlns:a16="http://schemas.microsoft.com/office/drawing/2014/main" id="{ABF77620-E076-4705-8E2F-C9EF98E02983}"/>
                </a:ext>
              </a:extLst>
            </p:cNvPr>
            <p:cNvSpPr/>
            <p:nvPr userDrawn="1"/>
          </p:nvSpPr>
          <p:spPr>
            <a:xfrm rot="5400000" flipH="1">
              <a:off x="11988176" y="5409459"/>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arallelogram 30">
              <a:extLst>
                <a:ext uri="{FF2B5EF4-FFF2-40B4-BE49-F238E27FC236}">
                  <a16:creationId xmlns:a16="http://schemas.microsoft.com/office/drawing/2014/main" id="{82F33C2D-8A92-4606-9277-CCA15CA6AEC5}"/>
                </a:ext>
              </a:extLst>
            </p:cNvPr>
            <p:cNvSpPr/>
            <p:nvPr userDrawn="1"/>
          </p:nvSpPr>
          <p:spPr>
            <a:xfrm rot="5400000" flipH="1">
              <a:off x="11988176" y="493711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Parallelogram 33">
              <a:extLst>
                <a:ext uri="{FF2B5EF4-FFF2-40B4-BE49-F238E27FC236}">
                  <a16:creationId xmlns:a16="http://schemas.microsoft.com/office/drawing/2014/main" id="{58902E4E-A322-46F2-861E-1A1B0F9CF7BE}"/>
                </a:ext>
              </a:extLst>
            </p:cNvPr>
            <p:cNvSpPr/>
            <p:nvPr userDrawn="1"/>
          </p:nvSpPr>
          <p:spPr>
            <a:xfrm rot="5400000" flipH="1">
              <a:off x="11988176" y="447356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Parallelogram 36">
              <a:extLst>
                <a:ext uri="{FF2B5EF4-FFF2-40B4-BE49-F238E27FC236}">
                  <a16:creationId xmlns:a16="http://schemas.microsoft.com/office/drawing/2014/main" id="{44EA8622-8C3A-4DA7-9607-ABD7DD36717D}"/>
                </a:ext>
              </a:extLst>
            </p:cNvPr>
            <p:cNvSpPr/>
            <p:nvPr userDrawn="1"/>
          </p:nvSpPr>
          <p:spPr>
            <a:xfrm rot="5400000" flipH="1">
              <a:off x="11988176" y="4010018"/>
              <a:ext cx="314209" cy="98201"/>
            </a:xfrm>
            <a:prstGeom prst="parallelogram">
              <a:avLst>
                <a:gd name="adj" fmla="val 1054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9" name="Group 38">
            <a:extLst>
              <a:ext uri="{FF2B5EF4-FFF2-40B4-BE49-F238E27FC236}">
                <a16:creationId xmlns:a16="http://schemas.microsoft.com/office/drawing/2014/main" id="{B904C687-C75D-4B20-8852-BDB0E30A1E6D}"/>
              </a:ext>
            </a:extLst>
          </p:cNvPr>
          <p:cNvGrpSpPr/>
          <p:nvPr userDrawn="1"/>
        </p:nvGrpSpPr>
        <p:grpSpPr>
          <a:xfrm>
            <a:off x="-1403734" y="-1963849"/>
            <a:ext cx="3406888" cy="3406888"/>
            <a:chOff x="9897020" y="-510901"/>
            <a:chExt cx="2922096" cy="2922096"/>
          </a:xfrm>
        </p:grpSpPr>
        <p:sp>
          <p:nvSpPr>
            <p:cNvPr id="40" name="Block Arc 39">
              <a:extLst>
                <a:ext uri="{FF2B5EF4-FFF2-40B4-BE49-F238E27FC236}">
                  <a16:creationId xmlns:a16="http://schemas.microsoft.com/office/drawing/2014/main" id="{87B34AB5-D809-427A-8B45-8BBDCC69472C}"/>
                </a:ext>
              </a:extLst>
            </p:cNvPr>
            <p:cNvSpPr/>
            <p:nvPr userDrawn="1"/>
          </p:nvSpPr>
          <p:spPr>
            <a:xfrm rot="18000000">
              <a:off x="9897020" y="-510901"/>
              <a:ext cx="2922096" cy="2922096"/>
            </a:xfrm>
            <a:prstGeom prst="blockArc">
              <a:avLst>
                <a:gd name="adj1" fmla="val 19701503"/>
                <a:gd name="adj2" fmla="val 4748543"/>
                <a:gd name="adj3" fmla="val 431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Oval 40">
              <a:extLst>
                <a:ext uri="{FF2B5EF4-FFF2-40B4-BE49-F238E27FC236}">
                  <a16:creationId xmlns:a16="http://schemas.microsoft.com/office/drawing/2014/main" id="{37DE33D6-2F00-4ECB-9193-2D1D74B6F1FC}"/>
                </a:ext>
              </a:extLst>
            </p:cNvPr>
            <p:cNvSpPr/>
            <p:nvPr userDrawn="1"/>
          </p:nvSpPr>
          <p:spPr>
            <a:xfrm>
              <a:off x="9950367" y="-457554"/>
              <a:ext cx="2815403" cy="2815403"/>
            </a:xfrm>
            <a:prstGeom prst="ellips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3" name="Text Placeholder 8">
            <a:extLst>
              <a:ext uri="{FF2B5EF4-FFF2-40B4-BE49-F238E27FC236}">
                <a16:creationId xmlns:a16="http://schemas.microsoft.com/office/drawing/2014/main" id="{A558DC71-44D1-4CC9-9224-38C784B43127}"/>
              </a:ext>
            </a:extLst>
          </p:cNvPr>
          <p:cNvSpPr>
            <a:spLocks noGrp="1"/>
          </p:cNvSpPr>
          <p:nvPr>
            <p:ph type="body" sz="quarter" idx="16"/>
          </p:nvPr>
        </p:nvSpPr>
        <p:spPr>
          <a:xfrm>
            <a:off x="6807008" y="2054480"/>
            <a:ext cx="4448175" cy="433387"/>
          </a:xfrm>
        </p:spPr>
        <p:txBody>
          <a:bodyPr lIns="0" tIns="0" rIns="0" bIns="0">
            <a:normAutofit/>
          </a:bodyPr>
          <a:lstStyle>
            <a:lvl1pPr>
              <a:defRPr sz="1600" b="1">
                <a:solidFill>
                  <a:srgbClr val="83CBCF"/>
                </a:solidFill>
              </a:defRPr>
            </a:lvl1pPr>
          </a:lstStyle>
          <a:p>
            <a:pPr lvl="0"/>
            <a:r>
              <a:rPr lang="en-US"/>
              <a:t>Edit Master text styles</a:t>
            </a:r>
          </a:p>
        </p:txBody>
      </p:sp>
      <p:sp>
        <p:nvSpPr>
          <p:cNvPr id="24" name="Freeform: Shape 23">
            <a:extLst>
              <a:ext uri="{FF2B5EF4-FFF2-40B4-BE49-F238E27FC236}">
                <a16:creationId xmlns:a16="http://schemas.microsoft.com/office/drawing/2014/main" id="{F87756B0-0B5B-4DCB-94FC-E653A184E962}"/>
              </a:ext>
            </a:extLst>
          </p:cNvPr>
          <p:cNvSpPr/>
          <p:nvPr userDrawn="1"/>
        </p:nvSpPr>
        <p:spPr>
          <a:xfrm>
            <a:off x="0" y="947174"/>
            <a:ext cx="1514475" cy="866775"/>
          </a:xfrm>
          <a:custGeom>
            <a:avLst/>
            <a:gdLst>
              <a:gd name="connsiteX0" fmla="*/ 7144 w 1514475"/>
              <a:gd name="connsiteY0" fmla="*/ 7144 h 866775"/>
              <a:gd name="connsiteX1" fmla="*/ 1512094 w 1514475"/>
              <a:gd name="connsiteY1" fmla="*/ 7144 h 866775"/>
              <a:gd name="connsiteX2" fmla="*/ 1512094 w 1514475"/>
              <a:gd name="connsiteY2" fmla="*/ 859631 h 866775"/>
              <a:gd name="connsiteX3" fmla="*/ 7144 w 1514475"/>
              <a:gd name="connsiteY3" fmla="*/ 859631 h 866775"/>
            </a:gdLst>
            <a:ahLst/>
            <a:cxnLst>
              <a:cxn ang="0">
                <a:pos x="connsiteX0" y="connsiteY0"/>
              </a:cxn>
              <a:cxn ang="0">
                <a:pos x="connsiteX1" y="connsiteY1"/>
              </a:cxn>
              <a:cxn ang="0">
                <a:pos x="connsiteX2" y="connsiteY2"/>
              </a:cxn>
              <a:cxn ang="0">
                <a:pos x="connsiteX3" y="connsiteY3"/>
              </a:cxn>
            </a:cxnLst>
            <a:rect l="l" t="t" r="r" b="b"/>
            <a:pathLst>
              <a:path w="1514475" h="866775">
                <a:moveTo>
                  <a:pt x="7144" y="7144"/>
                </a:moveTo>
                <a:lnTo>
                  <a:pt x="1512094" y="7144"/>
                </a:lnTo>
                <a:lnTo>
                  <a:pt x="1512094" y="859631"/>
                </a:lnTo>
                <a:lnTo>
                  <a:pt x="7144" y="859631"/>
                </a:lnTo>
                <a:close/>
              </a:path>
            </a:pathLst>
          </a:custGeom>
          <a:solidFill>
            <a:srgbClr val="83CBCF"/>
          </a:solidFill>
          <a:ln w="9525" cap="flat">
            <a:noFill/>
            <a:prstDash val="solid"/>
            <a:miter/>
          </a:ln>
        </p:spPr>
        <p:txBody>
          <a:bodyPr rtlCol="0" anchor="ctr"/>
          <a:lstStyle/>
          <a:p>
            <a:endParaRPr lang="en-GB" dirty="0"/>
          </a:p>
        </p:txBody>
      </p:sp>
      <p:sp>
        <p:nvSpPr>
          <p:cNvPr id="29" name="Text Placeholder 5">
            <a:extLst>
              <a:ext uri="{FF2B5EF4-FFF2-40B4-BE49-F238E27FC236}">
                <a16:creationId xmlns:a16="http://schemas.microsoft.com/office/drawing/2014/main" id="{39F1F0CE-5626-40D3-A9E1-A03445FA7BEC}"/>
              </a:ext>
            </a:extLst>
          </p:cNvPr>
          <p:cNvSpPr>
            <a:spLocks noGrp="1"/>
          </p:cNvSpPr>
          <p:nvPr>
            <p:ph type="body" sz="quarter" idx="12" hasCustomPrompt="1"/>
          </p:nvPr>
        </p:nvSpPr>
        <p:spPr>
          <a:xfrm>
            <a:off x="1512094" y="946676"/>
            <a:ext cx="3391822" cy="450000"/>
          </a:xfrm>
          <a:solidFill>
            <a:schemeClr val="bg1"/>
          </a:solidFill>
        </p:spPr>
        <p:txBody>
          <a:bodyPr wrap="none" lIns="180000" tIns="43200" rIns="360000" bIns="43200" anchor="ctr">
            <a:spAutoFit/>
          </a:bodyPr>
          <a:lstStyle>
            <a:lvl1pPr>
              <a:defRPr sz="2400" b="1"/>
            </a:lvl1pPr>
          </a:lstStyle>
          <a:p>
            <a:pPr lvl="0"/>
            <a:r>
              <a:rPr lang="en-US"/>
              <a:t>PAGE TITLE IPSUM</a:t>
            </a:r>
          </a:p>
        </p:txBody>
      </p:sp>
      <p:sp>
        <p:nvSpPr>
          <p:cNvPr id="30" name="Text Placeholder 5">
            <a:extLst>
              <a:ext uri="{FF2B5EF4-FFF2-40B4-BE49-F238E27FC236}">
                <a16:creationId xmlns:a16="http://schemas.microsoft.com/office/drawing/2014/main" id="{BDCD5B63-FA03-48A3-BDCD-5D096BC13FBF}"/>
              </a:ext>
            </a:extLst>
          </p:cNvPr>
          <p:cNvSpPr>
            <a:spLocks noGrp="1"/>
          </p:cNvSpPr>
          <p:nvPr>
            <p:ph type="body" sz="quarter" idx="13" hasCustomPrompt="1"/>
          </p:nvPr>
        </p:nvSpPr>
        <p:spPr>
          <a:xfrm>
            <a:off x="1512094" y="1380291"/>
            <a:ext cx="1951941" cy="419642"/>
          </a:xfrm>
          <a:solidFill>
            <a:schemeClr val="bg1"/>
          </a:solidFill>
        </p:spPr>
        <p:txBody>
          <a:bodyPr wrap="none" lIns="180000" tIns="43200" rIns="360000" bIns="43200" anchor="ctr">
            <a:spAutoFit/>
          </a:bodyPr>
          <a:lstStyle>
            <a:lvl1pPr>
              <a:defRPr sz="2400" b="1">
                <a:solidFill>
                  <a:srgbClr val="83CBCF"/>
                </a:solidFill>
              </a:defRPr>
            </a:lvl1pPr>
          </a:lstStyle>
          <a:p>
            <a:pPr lvl="0"/>
            <a:r>
              <a:rPr lang="en-US"/>
              <a:t>OLUPTAT</a:t>
            </a:r>
          </a:p>
        </p:txBody>
      </p:sp>
      <p:sp>
        <p:nvSpPr>
          <p:cNvPr id="18" name="Text Placeholder 8">
            <a:extLst>
              <a:ext uri="{FF2B5EF4-FFF2-40B4-BE49-F238E27FC236}">
                <a16:creationId xmlns:a16="http://schemas.microsoft.com/office/drawing/2014/main" id="{26DF38CC-47B6-42AD-A6B4-95DE2E3856D2}"/>
              </a:ext>
            </a:extLst>
          </p:cNvPr>
          <p:cNvSpPr>
            <a:spLocks noGrp="1"/>
          </p:cNvSpPr>
          <p:nvPr>
            <p:ph type="body" sz="quarter" idx="15"/>
          </p:nvPr>
        </p:nvSpPr>
        <p:spPr>
          <a:xfrm>
            <a:off x="6807008" y="2657960"/>
            <a:ext cx="4448175" cy="3098800"/>
          </a:xfrm>
        </p:spPr>
        <p:txBody>
          <a:bodyPr lIns="0" tIns="0" rIns="0" bIns="0">
            <a:normAutofit/>
          </a:bodyPr>
          <a:lstStyle>
            <a:lvl1pPr marL="285750" indent="-285750">
              <a:buFont typeface="Arial" panose="020B0604020202020204" pitchFamily="34" charset="0"/>
              <a:buChar char="•"/>
              <a:defRPr sz="1800">
                <a:solidFill>
                  <a:schemeClr val="bg1"/>
                </a:solidFill>
              </a:defRPr>
            </a:lvl1pPr>
            <a:lvl2pPr marL="742950" indent="-285750">
              <a:buFont typeface="Arial" panose="020B0604020202020204" pitchFamily="34" charset="0"/>
              <a:buChar char="-"/>
              <a:defRPr lang="en-US" sz="1600" kern="1200" dirty="0">
                <a:solidFill>
                  <a:schemeClr val="bg1"/>
                </a:solidFill>
                <a:latin typeface="+mn-lt"/>
                <a:ea typeface="+mn-ea"/>
                <a:cs typeface="+mn-cs"/>
              </a:defRPr>
            </a:lvl2pPr>
            <a:lvl3pPr marL="1200150" indent="-285750">
              <a:buFont typeface="Arial" panose="020B0604020202020204" pitchFamily="34" charset="0"/>
              <a:buChar char="-"/>
              <a:defRPr lang="en-US" sz="1600" kern="1200" dirty="0">
                <a:solidFill>
                  <a:schemeClr val="bg1"/>
                </a:solidFill>
                <a:latin typeface="+mn-lt"/>
                <a:ea typeface="+mn-ea"/>
                <a:cs typeface="+mn-cs"/>
              </a:defRPr>
            </a:lvl3pPr>
            <a:lvl4pPr marL="1657350" indent="-285750">
              <a:buFont typeface="Arial" panose="020B0604020202020204" pitchFamily="34" charset="0"/>
              <a:buChar char="-"/>
              <a:defRPr lang="en-US" sz="1600" kern="1200" dirty="0">
                <a:solidFill>
                  <a:schemeClr val="bg1"/>
                </a:solidFill>
                <a:latin typeface="+mn-lt"/>
                <a:ea typeface="+mn-ea"/>
                <a:cs typeface="+mn-cs"/>
              </a:defRPr>
            </a:lvl4pPr>
            <a:lvl5pPr marL="2114550" indent="-285750">
              <a:buFont typeface="Arial" panose="020B0604020202020204" pitchFamily="34" charset="0"/>
              <a:buChar char="-"/>
              <a:defRPr lang="en-GB" sz="1600" kern="1200" dirty="0">
                <a:solidFill>
                  <a:schemeClr val="bg1"/>
                </a:solidFill>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23245603"/>
      </p:ext>
    </p:extLst>
  </p:cSld>
  <p:clrMapOvr>
    <a:masterClrMapping/>
  </p:clrMapOvr>
  <p:extLst>
    <p:ext uri="{DCECCB84-F9BA-43D5-87BE-67443E8EF086}">
      <p15:sldGuideLst xmlns:p15="http://schemas.microsoft.com/office/powerpoint/2012/main">
        <p15:guide id="1" pos="3840">
          <p15:clr>
            <a:srgbClr val="FBAE40"/>
          </p15:clr>
        </p15:guide>
        <p15:guide id="2" orient="horz" pos="4065">
          <p15:clr>
            <a:srgbClr val="FBAE40"/>
          </p15:clr>
        </p15:guide>
        <p15:guide id="3" orient="horz" pos="278">
          <p15:clr>
            <a:srgbClr val="FBAE40"/>
          </p15:clr>
        </p15:guide>
        <p15:guide id="4" orient="horz" pos="257">
          <p15:clr>
            <a:srgbClr val="FBAE40"/>
          </p15:clr>
        </p15:guide>
        <p15:guide id="5" orient="horz" pos="595">
          <p15:clr>
            <a:srgbClr val="FBAE40"/>
          </p15:clr>
        </p15:guide>
        <p15:guide id="6" orient="horz" pos="1135">
          <p15:clr>
            <a:srgbClr val="FBAE40"/>
          </p15:clr>
        </p15:guide>
        <p15:guide id="7" orient="horz" pos="4106">
          <p15:clr>
            <a:srgbClr val="FBAE40"/>
          </p15:clr>
        </p15:guide>
        <p15:guide id="8" pos="211">
          <p15:clr>
            <a:srgbClr val="FBAE40"/>
          </p15:clr>
        </p15:guide>
        <p15:guide id="9" pos="937">
          <p15:clr>
            <a:srgbClr val="FBAE40"/>
          </p15:clr>
        </p15:guide>
        <p15:guide id="10" pos="7469">
          <p15:clr>
            <a:srgbClr val="FBAE40"/>
          </p15:clr>
        </p15:guide>
        <p15:guide id="11" pos="103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rgbClr val="E8425C"/>
        </a:solidFill>
        <a:effectLst/>
      </p:bgPr>
    </p:bg>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DCE87986-AD8F-4023-B573-47EE85462B56}"/>
              </a:ext>
            </a:extLst>
          </p:cNvPr>
          <p:cNvSpPr/>
          <p:nvPr/>
        </p:nvSpPr>
        <p:spPr>
          <a:xfrm>
            <a:off x="-32086" y="0"/>
            <a:ext cx="2154296" cy="2154296"/>
          </a:xfrm>
          <a:custGeom>
            <a:avLst/>
            <a:gdLst>
              <a:gd name="connsiteX0" fmla="*/ 6968 w 2154296"/>
              <a:gd name="connsiteY0" fmla="*/ 6968 h 2154296"/>
              <a:gd name="connsiteX1" fmla="*/ 6968 w 2154296"/>
              <a:gd name="connsiteY1" fmla="*/ 2156561 h 2154296"/>
              <a:gd name="connsiteX2" fmla="*/ 2156561 w 2154296"/>
              <a:gd name="connsiteY2" fmla="*/ 6968 h 2154296"/>
            </a:gdLst>
            <a:ahLst/>
            <a:cxnLst>
              <a:cxn ang="0">
                <a:pos x="connsiteX0" y="connsiteY0"/>
              </a:cxn>
              <a:cxn ang="0">
                <a:pos x="connsiteX1" y="connsiteY1"/>
              </a:cxn>
              <a:cxn ang="0">
                <a:pos x="connsiteX2" y="connsiteY2"/>
              </a:cxn>
            </a:cxnLst>
            <a:rect l="l" t="t" r="r" b="b"/>
            <a:pathLst>
              <a:path w="2154296" h="2154296">
                <a:moveTo>
                  <a:pt x="6968" y="6968"/>
                </a:moveTo>
                <a:lnTo>
                  <a:pt x="6968" y="2156561"/>
                </a:lnTo>
                <a:lnTo>
                  <a:pt x="2156561" y="6968"/>
                </a:lnTo>
                <a:close/>
              </a:path>
            </a:pathLst>
          </a:custGeom>
          <a:solidFill>
            <a:srgbClr val="E8425C"/>
          </a:solidFill>
          <a:ln w="9407"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DA52BFEA-6F22-45B2-A55C-5F13B328EB17}"/>
              </a:ext>
            </a:extLst>
          </p:cNvPr>
          <p:cNvSpPr/>
          <p:nvPr/>
        </p:nvSpPr>
        <p:spPr>
          <a:xfrm>
            <a:off x="0" y="0"/>
            <a:ext cx="9962445" cy="6858000"/>
          </a:xfrm>
          <a:custGeom>
            <a:avLst/>
            <a:gdLst>
              <a:gd name="connsiteX0" fmla="*/ 6860265 w 9962444"/>
              <a:gd name="connsiteY0" fmla="*/ 6968 h 6858000"/>
              <a:gd name="connsiteX1" fmla="*/ 6968 w 9962444"/>
              <a:gd name="connsiteY1" fmla="*/ 6860265 h 6858000"/>
              <a:gd name="connsiteX2" fmla="*/ 3109531 w 9962444"/>
              <a:gd name="connsiteY2" fmla="*/ 6860265 h 6858000"/>
              <a:gd name="connsiteX3" fmla="*/ 9962827 w 9962444"/>
              <a:gd name="connsiteY3" fmla="*/ 6968 h 6858000"/>
            </a:gdLst>
            <a:ahLst/>
            <a:cxnLst>
              <a:cxn ang="0">
                <a:pos x="connsiteX0" y="connsiteY0"/>
              </a:cxn>
              <a:cxn ang="0">
                <a:pos x="connsiteX1" y="connsiteY1"/>
              </a:cxn>
              <a:cxn ang="0">
                <a:pos x="connsiteX2" y="connsiteY2"/>
              </a:cxn>
              <a:cxn ang="0">
                <a:pos x="connsiteX3" y="connsiteY3"/>
              </a:cxn>
            </a:cxnLst>
            <a:rect l="l" t="t" r="r" b="b"/>
            <a:pathLst>
              <a:path w="9962444" h="6858000">
                <a:moveTo>
                  <a:pt x="6860265" y="6968"/>
                </a:moveTo>
                <a:lnTo>
                  <a:pt x="6968" y="6860265"/>
                </a:lnTo>
                <a:lnTo>
                  <a:pt x="3109531" y="6860265"/>
                </a:lnTo>
                <a:lnTo>
                  <a:pt x="9962827" y="6968"/>
                </a:lnTo>
                <a:close/>
              </a:path>
            </a:pathLst>
          </a:custGeom>
          <a:solidFill>
            <a:srgbClr val="E8425C"/>
          </a:solidFill>
          <a:ln w="9407"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8A62CFD9-C140-4C45-8FAF-A1BD73844FFF}"/>
              </a:ext>
            </a:extLst>
          </p:cNvPr>
          <p:cNvSpPr/>
          <p:nvPr/>
        </p:nvSpPr>
        <p:spPr>
          <a:xfrm>
            <a:off x="8250296" y="2916296"/>
            <a:ext cx="3941704" cy="3941704"/>
          </a:xfrm>
          <a:custGeom>
            <a:avLst/>
            <a:gdLst>
              <a:gd name="connsiteX0" fmla="*/ 6968 w 3941703"/>
              <a:gd name="connsiteY0" fmla="*/ 3938324 h 3941703"/>
              <a:gd name="connsiteX1" fmla="*/ 3847072 w 3941703"/>
              <a:gd name="connsiteY1" fmla="*/ 3938324 h 3941703"/>
              <a:gd name="connsiteX2" fmla="*/ 3939265 w 3941703"/>
              <a:gd name="connsiteY2" fmla="*/ 3846131 h 3941703"/>
              <a:gd name="connsiteX3" fmla="*/ 3939265 w 3941703"/>
              <a:gd name="connsiteY3" fmla="*/ 6968 h 3941703"/>
            </a:gdLst>
            <a:ahLst/>
            <a:cxnLst>
              <a:cxn ang="0">
                <a:pos x="connsiteX0" y="connsiteY0"/>
              </a:cxn>
              <a:cxn ang="0">
                <a:pos x="connsiteX1" y="connsiteY1"/>
              </a:cxn>
              <a:cxn ang="0">
                <a:pos x="connsiteX2" y="connsiteY2"/>
              </a:cxn>
              <a:cxn ang="0">
                <a:pos x="connsiteX3" y="connsiteY3"/>
              </a:cxn>
            </a:cxnLst>
            <a:rect l="l" t="t" r="r" b="b"/>
            <a:pathLst>
              <a:path w="3941703" h="3941703">
                <a:moveTo>
                  <a:pt x="6968" y="3938324"/>
                </a:moveTo>
                <a:lnTo>
                  <a:pt x="3847072" y="3938324"/>
                </a:lnTo>
                <a:lnTo>
                  <a:pt x="3939265" y="3846131"/>
                </a:lnTo>
                <a:lnTo>
                  <a:pt x="3939265" y="6968"/>
                </a:lnTo>
                <a:close/>
              </a:path>
            </a:pathLst>
          </a:custGeom>
          <a:solidFill>
            <a:srgbClr val="E8425C"/>
          </a:solidFill>
          <a:ln w="9407" cap="flat">
            <a:noFill/>
            <a:prstDash val="solid"/>
            <a:miter/>
          </a:ln>
        </p:spPr>
        <p:txBody>
          <a:bodyPr rtlCol="0" anchor="ctr"/>
          <a:lstStyle/>
          <a:p>
            <a:endParaRPr lang="en-GB" dirty="0"/>
          </a:p>
        </p:txBody>
      </p:sp>
      <p:grpSp>
        <p:nvGrpSpPr>
          <p:cNvPr id="3" name="Group 2">
            <a:extLst>
              <a:ext uri="{FF2B5EF4-FFF2-40B4-BE49-F238E27FC236}">
                <a16:creationId xmlns:a16="http://schemas.microsoft.com/office/drawing/2014/main" id="{2286E5EC-5E6A-4F62-A187-BC1DF70C6592}"/>
              </a:ext>
            </a:extLst>
          </p:cNvPr>
          <p:cNvGrpSpPr/>
          <p:nvPr userDrawn="1"/>
        </p:nvGrpSpPr>
        <p:grpSpPr>
          <a:xfrm>
            <a:off x="-1676400" y="3429000"/>
            <a:ext cx="5837642" cy="981075"/>
            <a:chOff x="7229475" y="695325"/>
            <a:chExt cx="5837642" cy="981075"/>
          </a:xfrm>
        </p:grpSpPr>
        <p:cxnSp>
          <p:nvCxnSpPr>
            <p:cNvPr id="4" name="Straight Connector 3">
              <a:extLst>
                <a:ext uri="{FF2B5EF4-FFF2-40B4-BE49-F238E27FC236}">
                  <a16:creationId xmlns:a16="http://schemas.microsoft.com/office/drawing/2014/main" id="{BEC72F19-59EB-4CF8-865D-614A7373881A}"/>
                </a:ext>
              </a:extLst>
            </p:cNvPr>
            <p:cNvCxnSpPr>
              <a:cxnSpLocks/>
            </p:cNvCxnSpPr>
            <p:nvPr userDrawn="1"/>
          </p:nvCxnSpPr>
          <p:spPr>
            <a:xfrm flipH="1">
              <a:off x="722947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1F4F2A1-C51C-4D87-AE4A-86DD6E25ADC4}"/>
                </a:ext>
              </a:extLst>
            </p:cNvPr>
            <p:cNvCxnSpPr>
              <a:cxnSpLocks/>
            </p:cNvCxnSpPr>
            <p:nvPr userDrawn="1"/>
          </p:nvCxnSpPr>
          <p:spPr>
            <a:xfrm flipH="1">
              <a:off x="738956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385BB5A-7C6C-4A77-BCB3-F7639262C5B0}"/>
                </a:ext>
              </a:extLst>
            </p:cNvPr>
            <p:cNvCxnSpPr>
              <a:cxnSpLocks/>
            </p:cNvCxnSpPr>
            <p:nvPr userDrawn="1"/>
          </p:nvCxnSpPr>
          <p:spPr>
            <a:xfrm flipH="1">
              <a:off x="754964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9ECCB67-FDE3-44C0-B7F9-FA7A1231FE82}"/>
                </a:ext>
              </a:extLst>
            </p:cNvPr>
            <p:cNvCxnSpPr>
              <a:cxnSpLocks/>
            </p:cNvCxnSpPr>
            <p:nvPr userDrawn="1"/>
          </p:nvCxnSpPr>
          <p:spPr>
            <a:xfrm flipH="1">
              <a:off x="770973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73E8D1-8205-4015-857F-6E60A3A2A765}"/>
                </a:ext>
              </a:extLst>
            </p:cNvPr>
            <p:cNvCxnSpPr>
              <a:cxnSpLocks/>
            </p:cNvCxnSpPr>
            <p:nvPr userDrawn="1"/>
          </p:nvCxnSpPr>
          <p:spPr>
            <a:xfrm flipH="1">
              <a:off x="786981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796412-33EA-4CA2-A57A-238E5D1591F1}"/>
                </a:ext>
              </a:extLst>
            </p:cNvPr>
            <p:cNvCxnSpPr>
              <a:cxnSpLocks/>
            </p:cNvCxnSpPr>
            <p:nvPr userDrawn="1"/>
          </p:nvCxnSpPr>
          <p:spPr>
            <a:xfrm flipH="1">
              <a:off x="802990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603FD2-C130-4661-AA49-126F9DB83C17}"/>
                </a:ext>
              </a:extLst>
            </p:cNvPr>
            <p:cNvCxnSpPr>
              <a:cxnSpLocks/>
            </p:cNvCxnSpPr>
            <p:nvPr userDrawn="1"/>
          </p:nvCxnSpPr>
          <p:spPr>
            <a:xfrm flipH="1">
              <a:off x="818999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966486-7390-48DA-865B-749827023108}"/>
                </a:ext>
              </a:extLst>
            </p:cNvPr>
            <p:cNvCxnSpPr>
              <a:cxnSpLocks/>
            </p:cNvCxnSpPr>
            <p:nvPr userDrawn="1"/>
          </p:nvCxnSpPr>
          <p:spPr>
            <a:xfrm flipH="1">
              <a:off x="835007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7D9E03-FD0D-4707-8DE4-9392AD5CEB9F}"/>
                </a:ext>
              </a:extLst>
            </p:cNvPr>
            <p:cNvCxnSpPr>
              <a:cxnSpLocks/>
            </p:cNvCxnSpPr>
            <p:nvPr userDrawn="1"/>
          </p:nvCxnSpPr>
          <p:spPr>
            <a:xfrm flipH="1">
              <a:off x="851016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1C0ABD-A651-438B-A940-815BBD103ED5}"/>
                </a:ext>
              </a:extLst>
            </p:cNvPr>
            <p:cNvCxnSpPr>
              <a:cxnSpLocks/>
            </p:cNvCxnSpPr>
            <p:nvPr userDrawn="1"/>
          </p:nvCxnSpPr>
          <p:spPr>
            <a:xfrm flipH="1">
              <a:off x="867024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BEC881-A002-4683-BB24-48AA3CEAE313}"/>
                </a:ext>
              </a:extLst>
            </p:cNvPr>
            <p:cNvCxnSpPr>
              <a:cxnSpLocks/>
            </p:cNvCxnSpPr>
            <p:nvPr userDrawn="1"/>
          </p:nvCxnSpPr>
          <p:spPr>
            <a:xfrm flipH="1">
              <a:off x="883033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D63C28-4D21-43C2-A6C5-A3CD5DF51100}"/>
                </a:ext>
              </a:extLst>
            </p:cNvPr>
            <p:cNvCxnSpPr>
              <a:cxnSpLocks/>
            </p:cNvCxnSpPr>
            <p:nvPr userDrawn="1"/>
          </p:nvCxnSpPr>
          <p:spPr>
            <a:xfrm flipH="1">
              <a:off x="915050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408F77-8DB3-48FF-8FCF-BFFF26D8C438}"/>
                </a:ext>
              </a:extLst>
            </p:cNvPr>
            <p:cNvCxnSpPr>
              <a:cxnSpLocks/>
            </p:cNvCxnSpPr>
            <p:nvPr userDrawn="1"/>
          </p:nvCxnSpPr>
          <p:spPr>
            <a:xfrm flipH="1">
              <a:off x="931059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1F6448-A6C7-4B34-A74B-D62599CDA1F6}"/>
                </a:ext>
              </a:extLst>
            </p:cNvPr>
            <p:cNvCxnSpPr>
              <a:cxnSpLocks/>
            </p:cNvCxnSpPr>
            <p:nvPr userDrawn="1"/>
          </p:nvCxnSpPr>
          <p:spPr>
            <a:xfrm flipH="1">
              <a:off x="947067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F0AF32-1E92-4225-A0ED-5D3C2A13C1D7}"/>
                </a:ext>
              </a:extLst>
            </p:cNvPr>
            <p:cNvCxnSpPr>
              <a:cxnSpLocks/>
            </p:cNvCxnSpPr>
            <p:nvPr userDrawn="1"/>
          </p:nvCxnSpPr>
          <p:spPr>
            <a:xfrm flipH="1">
              <a:off x="963076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5A2340-93C5-445D-8424-1CB0EAB42B0B}"/>
                </a:ext>
              </a:extLst>
            </p:cNvPr>
            <p:cNvCxnSpPr>
              <a:cxnSpLocks/>
            </p:cNvCxnSpPr>
            <p:nvPr userDrawn="1"/>
          </p:nvCxnSpPr>
          <p:spPr>
            <a:xfrm flipH="1">
              <a:off x="979085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32577D-F4C4-4562-B01F-A753EE23D1EC}"/>
                </a:ext>
              </a:extLst>
            </p:cNvPr>
            <p:cNvCxnSpPr>
              <a:cxnSpLocks/>
            </p:cNvCxnSpPr>
            <p:nvPr userDrawn="1"/>
          </p:nvCxnSpPr>
          <p:spPr>
            <a:xfrm flipH="1">
              <a:off x="995093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71274D-53DF-4127-B312-57F766901178}"/>
                </a:ext>
              </a:extLst>
            </p:cNvPr>
            <p:cNvCxnSpPr>
              <a:cxnSpLocks/>
            </p:cNvCxnSpPr>
            <p:nvPr userDrawn="1"/>
          </p:nvCxnSpPr>
          <p:spPr>
            <a:xfrm flipH="1">
              <a:off x="1011102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D0F6CC1-4B67-40EA-8E0F-14A8A602819F}"/>
                </a:ext>
              </a:extLst>
            </p:cNvPr>
            <p:cNvCxnSpPr>
              <a:cxnSpLocks/>
            </p:cNvCxnSpPr>
            <p:nvPr userDrawn="1"/>
          </p:nvCxnSpPr>
          <p:spPr>
            <a:xfrm flipH="1">
              <a:off x="1027110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15C6580-A96B-43D2-8910-EAA160BB9C0D}"/>
                </a:ext>
              </a:extLst>
            </p:cNvPr>
            <p:cNvCxnSpPr>
              <a:cxnSpLocks/>
            </p:cNvCxnSpPr>
            <p:nvPr userDrawn="1"/>
          </p:nvCxnSpPr>
          <p:spPr>
            <a:xfrm flipH="1">
              <a:off x="1043119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281C0E-904A-4D75-BD24-BB4179F80FA4}"/>
                </a:ext>
              </a:extLst>
            </p:cNvPr>
            <p:cNvCxnSpPr>
              <a:cxnSpLocks/>
            </p:cNvCxnSpPr>
            <p:nvPr userDrawn="1"/>
          </p:nvCxnSpPr>
          <p:spPr>
            <a:xfrm flipH="1">
              <a:off x="1075136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1147D3-834D-48B1-B703-8D43D1910303}"/>
                </a:ext>
              </a:extLst>
            </p:cNvPr>
            <p:cNvCxnSpPr>
              <a:cxnSpLocks/>
            </p:cNvCxnSpPr>
            <p:nvPr userDrawn="1"/>
          </p:nvCxnSpPr>
          <p:spPr>
            <a:xfrm flipH="1">
              <a:off x="1091145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B7496-842B-46A5-92A7-3A7C4C68AA4D}"/>
                </a:ext>
              </a:extLst>
            </p:cNvPr>
            <p:cNvCxnSpPr>
              <a:cxnSpLocks/>
            </p:cNvCxnSpPr>
            <p:nvPr userDrawn="1"/>
          </p:nvCxnSpPr>
          <p:spPr>
            <a:xfrm flipH="1">
              <a:off x="1107153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0734FB0-ACF6-4451-82FE-768787CFC982}"/>
                </a:ext>
              </a:extLst>
            </p:cNvPr>
            <p:cNvCxnSpPr>
              <a:cxnSpLocks/>
            </p:cNvCxnSpPr>
            <p:nvPr userDrawn="1"/>
          </p:nvCxnSpPr>
          <p:spPr>
            <a:xfrm flipH="1">
              <a:off x="1123162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A75221C-91A4-417B-B584-88DFBEC92B66}"/>
                </a:ext>
              </a:extLst>
            </p:cNvPr>
            <p:cNvCxnSpPr>
              <a:cxnSpLocks/>
            </p:cNvCxnSpPr>
            <p:nvPr userDrawn="1"/>
          </p:nvCxnSpPr>
          <p:spPr>
            <a:xfrm flipH="1">
              <a:off x="1139171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2819C89-0516-4966-9362-0D072E28F841}"/>
                </a:ext>
              </a:extLst>
            </p:cNvPr>
            <p:cNvCxnSpPr>
              <a:cxnSpLocks/>
            </p:cNvCxnSpPr>
            <p:nvPr userDrawn="1"/>
          </p:nvCxnSpPr>
          <p:spPr>
            <a:xfrm flipH="1">
              <a:off x="1155179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7A6F19-D022-492F-9F04-48A954903DBF}"/>
                </a:ext>
              </a:extLst>
            </p:cNvPr>
            <p:cNvCxnSpPr>
              <a:cxnSpLocks/>
            </p:cNvCxnSpPr>
            <p:nvPr userDrawn="1"/>
          </p:nvCxnSpPr>
          <p:spPr>
            <a:xfrm flipH="1">
              <a:off x="1171188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D456F4-D094-43C9-AE46-5A201256A0E7}"/>
                </a:ext>
              </a:extLst>
            </p:cNvPr>
            <p:cNvCxnSpPr>
              <a:cxnSpLocks/>
            </p:cNvCxnSpPr>
            <p:nvPr userDrawn="1"/>
          </p:nvCxnSpPr>
          <p:spPr>
            <a:xfrm flipH="1">
              <a:off x="1187196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656250-C5B4-4772-9CBB-DF47D0F7F36C}"/>
                </a:ext>
              </a:extLst>
            </p:cNvPr>
            <p:cNvCxnSpPr>
              <a:cxnSpLocks/>
            </p:cNvCxnSpPr>
            <p:nvPr userDrawn="1"/>
          </p:nvCxnSpPr>
          <p:spPr>
            <a:xfrm flipH="1">
              <a:off x="1203206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960266-7364-4F23-A96A-847FD4749C5E}"/>
                </a:ext>
              </a:extLst>
            </p:cNvPr>
            <p:cNvCxnSpPr>
              <a:cxnSpLocks/>
            </p:cNvCxnSpPr>
            <p:nvPr userDrawn="1"/>
          </p:nvCxnSpPr>
          <p:spPr>
            <a:xfrm flipH="1">
              <a:off x="899042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5F72BFD-22C2-48BB-9607-EEC4F299AC10}"/>
                </a:ext>
              </a:extLst>
            </p:cNvPr>
            <p:cNvCxnSpPr>
              <a:cxnSpLocks/>
            </p:cNvCxnSpPr>
            <p:nvPr userDrawn="1"/>
          </p:nvCxnSpPr>
          <p:spPr>
            <a:xfrm flipH="1">
              <a:off x="1059128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9" name="Text Placeholder 5">
            <a:extLst>
              <a:ext uri="{FF2B5EF4-FFF2-40B4-BE49-F238E27FC236}">
                <a16:creationId xmlns:a16="http://schemas.microsoft.com/office/drawing/2014/main" id="{D127CD1F-6185-4212-AB22-301D31E518A3}"/>
              </a:ext>
            </a:extLst>
          </p:cNvPr>
          <p:cNvSpPr>
            <a:spLocks noGrp="1"/>
          </p:cNvSpPr>
          <p:nvPr>
            <p:ph type="body" sz="quarter" idx="20" hasCustomPrompt="1"/>
          </p:nvPr>
        </p:nvSpPr>
        <p:spPr>
          <a:xfrm>
            <a:off x="7898129" y="2770323"/>
            <a:ext cx="4296371" cy="433387"/>
          </a:xfrm>
          <a:solidFill>
            <a:srgbClr val="E8E6E8"/>
          </a:solidFill>
        </p:spPr>
        <p:txBody>
          <a:bodyPr wrap="none" lIns="180000" tIns="108000" rIns="360000" bIns="108000" anchor="ctr">
            <a:noAutofit/>
          </a:bodyPr>
          <a:lstStyle>
            <a:lvl1pPr algn="r">
              <a:defRPr sz="3200" b="1"/>
            </a:lvl1pPr>
          </a:lstStyle>
          <a:p>
            <a:pPr lvl="0"/>
            <a:r>
              <a:rPr lang="en-US"/>
              <a:t>PAGE TITLE IPSUM</a:t>
            </a:r>
          </a:p>
        </p:txBody>
      </p:sp>
      <p:sp>
        <p:nvSpPr>
          <p:cNvPr id="40" name="Text Placeholder 5">
            <a:extLst>
              <a:ext uri="{FF2B5EF4-FFF2-40B4-BE49-F238E27FC236}">
                <a16:creationId xmlns:a16="http://schemas.microsoft.com/office/drawing/2014/main" id="{0B6FF791-AE9C-4248-BA50-106174BB9843}"/>
              </a:ext>
            </a:extLst>
          </p:cNvPr>
          <p:cNvSpPr>
            <a:spLocks noGrp="1"/>
          </p:cNvSpPr>
          <p:nvPr>
            <p:ph type="body" sz="quarter" idx="21" hasCustomPrompt="1"/>
          </p:nvPr>
        </p:nvSpPr>
        <p:spPr>
          <a:xfrm>
            <a:off x="7429499" y="3196862"/>
            <a:ext cx="4765001" cy="433387"/>
          </a:xfrm>
          <a:solidFill>
            <a:srgbClr val="E8E6E8"/>
          </a:solidFill>
        </p:spPr>
        <p:txBody>
          <a:bodyPr wrap="none" lIns="180000" tIns="108000" rIns="360000" bIns="108000" anchor="ctr">
            <a:noAutofit/>
          </a:bodyPr>
          <a:lstStyle>
            <a:lvl1pPr algn="r">
              <a:defRPr sz="3200" b="1"/>
            </a:lvl1pPr>
          </a:lstStyle>
          <a:p>
            <a:pPr lvl="0"/>
            <a:r>
              <a:rPr lang="en-US"/>
              <a:t>PAGE TITLE IPSUM</a:t>
            </a:r>
          </a:p>
        </p:txBody>
      </p:sp>
      <p:sp>
        <p:nvSpPr>
          <p:cNvPr id="41" name="Text Placeholder 5">
            <a:extLst>
              <a:ext uri="{FF2B5EF4-FFF2-40B4-BE49-F238E27FC236}">
                <a16:creationId xmlns:a16="http://schemas.microsoft.com/office/drawing/2014/main" id="{58DD7E9C-459E-4138-ADE4-8FE29F6C90DA}"/>
              </a:ext>
            </a:extLst>
          </p:cNvPr>
          <p:cNvSpPr>
            <a:spLocks noGrp="1"/>
          </p:cNvSpPr>
          <p:nvPr>
            <p:ph type="body" sz="quarter" idx="22" hasCustomPrompt="1"/>
          </p:nvPr>
        </p:nvSpPr>
        <p:spPr>
          <a:xfrm>
            <a:off x="7757793" y="3623401"/>
            <a:ext cx="4436708" cy="433387"/>
          </a:xfrm>
          <a:solidFill>
            <a:srgbClr val="E8E6E8"/>
          </a:solidFill>
        </p:spPr>
        <p:txBody>
          <a:bodyPr wrap="none" lIns="180000" tIns="108000" rIns="360000" bIns="108000" anchor="ctr">
            <a:noAutofit/>
          </a:bodyPr>
          <a:lstStyle>
            <a:lvl1pPr algn="r">
              <a:defRPr sz="3200" b="1"/>
            </a:lvl1pPr>
          </a:lstStyle>
          <a:p>
            <a:pPr lvl="0"/>
            <a:r>
              <a:rPr lang="en-US"/>
              <a:t>PAGE TITLE IPSUM</a:t>
            </a:r>
          </a:p>
        </p:txBody>
      </p:sp>
      <p:sp>
        <p:nvSpPr>
          <p:cNvPr id="42" name="Text Placeholder 5">
            <a:extLst>
              <a:ext uri="{FF2B5EF4-FFF2-40B4-BE49-F238E27FC236}">
                <a16:creationId xmlns:a16="http://schemas.microsoft.com/office/drawing/2014/main" id="{8CDE8926-C06B-475E-91DB-533A10DAAD0A}"/>
              </a:ext>
            </a:extLst>
          </p:cNvPr>
          <p:cNvSpPr>
            <a:spLocks noGrp="1"/>
          </p:cNvSpPr>
          <p:nvPr>
            <p:ph type="body" sz="quarter" idx="23" hasCustomPrompt="1"/>
          </p:nvPr>
        </p:nvSpPr>
        <p:spPr>
          <a:xfrm>
            <a:off x="7898129" y="4049939"/>
            <a:ext cx="4296372" cy="433387"/>
          </a:xfrm>
          <a:solidFill>
            <a:srgbClr val="E8E6E8"/>
          </a:solidFill>
        </p:spPr>
        <p:txBody>
          <a:bodyPr wrap="none" lIns="180000" tIns="108000" rIns="360000" bIns="108000" anchor="ctr">
            <a:noAutofit/>
          </a:bodyPr>
          <a:lstStyle>
            <a:lvl1pPr algn="r">
              <a:defRPr sz="3200" b="1">
                <a:solidFill>
                  <a:srgbClr val="E8425C"/>
                </a:solidFill>
              </a:defRPr>
            </a:lvl1pPr>
          </a:lstStyle>
          <a:p>
            <a:pPr lvl="0"/>
            <a:r>
              <a:rPr lang="en-US"/>
              <a:t>PAGE TITLE IPSUM</a:t>
            </a:r>
          </a:p>
        </p:txBody>
      </p:sp>
      <p:sp>
        <p:nvSpPr>
          <p:cNvPr id="2" name="Oval 1">
            <a:extLst>
              <a:ext uri="{FF2B5EF4-FFF2-40B4-BE49-F238E27FC236}">
                <a16:creationId xmlns:a16="http://schemas.microsoft.com/office/drawing/2014/main" id="{7CBA09BD-AFEE-4307-AF71-AF58773A3FE3}"/>
              </a:ext>
            </a:extLst>
          </p:cNvPr>
          <p:cNvSpPr/>
          <p:nvPr userDrawn="1"/>
        </p:nvSpPr>
        <p:spPr>
          <a:xfrm>
            <a:off x="9332687" y="5515429"/>
            <a:ext cx="493484" cy="4934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43275425"/>
      </p:ext>
    </p:extLst>
  </p:cSld>
  <p:clrMapOvr>
    <a:masterClrMapping/>
  </p:clrMapOvr>
  <p:extLst>
    <p:ext uri="{DCECCB84-F9BA-43D5-87BE-67443E8EF086}">
      <p15:sldGuideLst xmlns:p15="http://schemas.microsoft.com/office/powerpoint/2012/main">
        <p15:guide id="1" pos="3840">
          <p15:clr>
            <a:srgbClr val="FBAE40"/>
          </p15:clr>
        </p15:guide>
        <p15:guide id="2" orient="horz" pos="108">
          <p15:clr>
            <a:srgbClr val="FBAE40"/>
          </p15:clr>
        </p15:guide>
        <p15:guide id="5" orient="horz" pos="2296">
          <p15:clr>
            <a:srgbClr val="FBAE40"/>
          </p15:clr>
        </p15:guide>
        <p15:guide id="6" orient="horz" pos="2137">
          <p15:clr>
            <a:srgbClr val="FBAE40"/>
          </p15:clr>
        </p15:guide>
        <p15:guide id="8" pos="211">
          <p15:clr>
            <a:srgbClr val="FBAE40"/>
          </p15:clr>
        </p15:guide>
        <p15:guide id="10" pos="7469">
          <p15:clr>
            <a:srgbClr val="FBAE40"/>
          </p15:clr>
        </p15:guide>
        <p15:guide id="11" orient="horz" pos="420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rgbClr val="83CBCF"/>
        </a:solidFill>
        <a:effectLst/>
      </p:bgPr>
    </p:bg>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DCE87986-AD8F-4023-B573-47EE85462B56}"/>
              </a:ext>
            </a:extLst>
          </p:cNvPr>
          <p:cNvSpPr/>
          <p:nvPr/>
        </p:nvSpPr>
        <p:spPr>
          <a:xfrm>
            <a:off x="-32086" y="0"/>
            <a:ext cx="2154296" cy="2154296"/>
          </a:xfrm>
          <a:custGeom>
            <a:avLst/>
            <a:gdLst>
              <a:gd name="connsiteX0" fmla="*/ 6968 w 2154296"/>
              <a:gd name="connsiteY0" fmla="*/ 6968 h 2154296"/>
              <a:gd name="connsiteX1" fmla="*/ 6968 w 2154296"/>
              <a:gd name="connsiteY1" fmla="*/ 2156561 h 2154296"/>
              <a:gd name="connsiteX2" fmla="*/ 2156561 w 2154296"/>
              <a:gd name="connsiteY2" fmla="*/ 6968 h 2154296"/>
            </a:gdLst>
            <a:ahLst/>
            <a:cxnLst>
              <a:cxn ang="0">
                <a:pos x="connsiteX0" y="connsiteY0"/>
              </a:cxn>
              <a:cxn ang="0">
                <a:pos x="connsiteX1" y="connsiteY1"/>
              </a:cxn>
              <a:cxn ang="0">
                <a:pos x="connsiteX2" y="connsiteY2"/>
              </a:cxn>
            </a:cxnLst>
            <a:rect l="l" t="t" r="r" b="b"/>
            <a:pathLst>
              <a:path w="2154296" h="2154296">
                <a:moveTo>
                  <a:pt x="6968" y="6968"/>
                </a:moveTo>
                <a:lnTo>
                  <a:pt x="6968" y="2156561"/>
                </a:lnTo>
                <a:lnTo>
                  <a:pt x="2156561" y="6968"/>
                </a:lnTo>
                <a:close/>
              </a:path>
            </a:pathLst>
          </a:custGeom>
          <a:solidFill>
            <a:srgbClr val="83CBCF"/>
          </a:solidFill>
          <a:ln w="9407"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DA52BFEA-6F22-45B2-A55C-5F13B328EB17}"/>
              </a:ext>
            </a:extLst>
          </p:cNvPr>
          <p:cNvSpPr/>
          <p:nvPr/>
        </p:nvSpPr>
        <p:spPr>
          <a:xfrm>
            <a:off x="0" y="-131976"/>
            <a:ext cx="9962445" cy="6858000"/>
          </a:xfrm>
          <a:custGeom>
            <a:avLst/>
            <a:gdLst>
              <a:gd name="connsiteX0" fmla="*/ 6860265 w 9962444"/>
              <a:gd name="connsiteY0" fmla="*/ 6968 h 6858000"/>
              <a:gd name="connsiteX1" fmla="*/ 6968 w 9962444"/>
              <a:gd name="connsiteY1" fmla="*/ 6860265 h 6858000"/>
              <a:gd name="connsiteX2" fmla="*/ 3109531 w 9962444"/>
              <a:gd name="connsiteY2" fmla="*/ 6860265 h 6858000"/>
              <a:gd name="connsiteX3" fmla="*/ 9962827 w 9962444"/>
              <a:gd name="connsiteY3" fmla="*/ 6968 h 6858000"/>
            </a:gdLst>
            <a:ahLst/>
            <a:cxnLst>
              <a:cxn ang="0">
                <a:pos x="connsiteX0" y="connsiteY0"/>
              </a:cxn>
              <a:cxn ang="0">
                <a:pos x="connsiteX1" y="connsiteY1"/>
              </a:cxn>
              <a:cxn ang="0">
                <a:pos x="connsiteX2" y="connsiteY2"/>
              </a:cxn>
              <a:cxn ang="0">
                <a:pos x="connsiteX3" y="connsiteY3"/>
              </a:cxn>
            </a:cxnLst>
            <a:rect l="l" t="t" r="r" b="b"/>
            <a:pathLst>
              <a:path w="9962444" h="6858000">
                <a:moveTo>
                  <a:pt x="6860265" y="6968"/>
                </a:moveTo>
                <a:lnTo>
                  <a:pt x="6968" y="6860265"/>
                </a:lnTo>
                <a:lnTo>
                  <a:pt x="3109531" y="6860265"/>
                </a:lnTo>
                <a:lnTo>
                  <a:pt x="9962827" y="6968"/>
                </a:lnTo>
                <a:close/>
              </a:path>
            </a:pathLst>
          </a:custGeom>
          <a:solidFill>
            <a:srgbClr val="83CBCF"/>
          </a:solidFill>
          <a:ln w="9407"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8A62CFD9-C140-4C45-8FAF-A1BD73844FFF}"/>
              </a:ext>
            </a:extLst>
          </p:cNvPr>
          <p:cNvSpPr/>
          <p:nvPr/>
        </p:nvSpPr>
        <p:spPr>
          <a:xfrm>
            <a:off x="8250296" y="2916296"/>
            <a:ext cx="3941704" cy="3941704"/>
          </a:xfrm>
          <a:custGeom>
            <a:avLst/>
            <a:gdLst>
              <a:gd name="connsiteX0" fmla="*/ 6968 w 3941703"/>
              <a:gd name="connsiteY0" fmla="*/ 3938324 h 3941703"/>
              <a:gd name="connsiteX1" fmla="*/ 3847072 w 3941703"/>
              <a:gd name="connsiteY1" fmla="*/ 3938324 h 3941703"/>
              <a:gd name="connsiteX2" fmla="*/ 3939265 w 3941703"/>
              <a:gd name="connsiteY2" fmla="*/ 3846131 h 3941703"/>
              <a:gd name="connsiteX3" fmla="*/ 3939265 w 3941703"/>
              <a:gd name="connsiteY3" fmla="*/ 6968 h 3941703"/>
            </a:gdLst>
            <a:ahLst/>
            <a:cxnLst>
              <a:cxn ang="0">
                <a:pos x="connsiteX0" y="connsiteY0"/>
              </a:cxn>
              <a:cxn ang="0">
                <a:pos x="connsiteX1" y="connsiteY1"/>
              </a:cxn>
              <a:cxn ang="0">
                <a:pos x="connsiteX2" y="connsiteY2"/>
              </a:cxn>
              <a:cxn ang="0">
                <a:pos x="connsiteX3" y="connsiteY3"/>
              </a:cxn>
            </a:cxnLst>
            <a:rect l="l" t="t" r="r" b="b"/>
            <a:pathLst>
              <a:path w="3941703" h="3941703">
                <a:moveTo>
                  <a:pt x="6968" y="3938324"/>
                </a:moveTo>
                <a:lnTo>
                  <a:pt x="3847072" y="3938324"/>
                </a:lnTo>
                <a:lnTo>
                  <a:pt x="3939265" y="3846131"/>
                </a:lnTo>
                <a:lnTo>
                  <a:pt x="3939265" y="6968"/>
                </a:lnTo>
                <a:close/>
              </a:path>
            </a:pathLst>
          </a:custGeom>
          <a:solidFill>
            <a:srgbClr val="83CBCF"/>
          </a:solidFill>
          <a:ln w="9407" cap="flat">
            <a:noFill/>
            <a:prstDash val="solid"/>
            <a:miter/>
          </a:ln>
        </p:spPr>
        <p:txBody>
          <a:bodyPr rtlCol="0" anchor="ctr"/>
          <a:lstStyle/>
          <a:p>
            <a:endParaRPr lang="en-GB" dirty="0"/>
          </a:p>
        </p:txBody>
      </p:sp>
      <p:grpSp>
        <p:nvGrpSpPr>
          <p:cNvPr id="3" name="Group 2">
            <a:extLst>
              <a:ext uri="{FF2B5EF4-FFF2-40B4-BE49-F238E27FC236}">
                <a16:creationId xmlns:a16="http://schemas.microsoft.com/office/drawing/2014/main" id="{2286E5EC-5E6A-4F62-A187-BC1DF70C6592}"/>
              </a:ext>
            </a:extLst>
          </p:cNvPr>
          <p:cNvGrpSpPr/>
          <p:nvPr userDrawn="1"/>
        </p:nvGrpSpPr>
        <p:grpSpPr>
          <a:xfrm>
            <a:off x="-1676400" y="3429000"/>
            <a:ext cx="5837642" cy="981075"/>
            <a:chOff x="7229475" y="695325"/>
            <a:chExt cx="5837642" cy="981075"/>
          </a:xfrm>
        </p:grpSpPr>
        <p:cxnSp>
          <p:nvCxnSpPr>
            <p:cNvPr id="4" name="Straight Connector 3">
              <a:extLst>
                <a:ext uri="{FF2B5EF4-FFF2-40B4-BE49-F238E27FC236}">
                  <a16:creationId xmlns:a16="http://schemas.microsoft.com/office/drawing/2014/main" id="{BEC72F19-59EB-4CF8-865D-614A7373881A}"/>
                </a:ext>
              </a:extLst>
            </p:cNvPr>
            <p:cNvCxnSpPr>
              <a:cxnSpLocks/>
            </p:cNvCxnSpPr>
            <p:nvPr userDrawn="1"/>
          </p:nvCxnSpPr>
          <p:spPr>
            <a:xfrm flipH="1">
              <a:off x="722947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1F4F2A1-C51C-4D87-AE4A-86DD6E25ADC4}"/>
                </a:ext>
              </a:extLst>
            </p:cNvPr>
            <p:cNvCxnSpPr>
              <a:cxnSpLocks/>
            </p:cNvCxnSpPr>
            <p:nvPr userDrawn="1"/>
          </p:nvCxnSpPr>
          <p:spPr>
            <a:xfrm flipH="1">
              <a:off x="738956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385BB5A-7C6C-4A77-BCB3-F7639262C5B0}"/>
                </a:ext>
              </a:extLst>
            </p:cNvPr>
            <p:cNvCxnSpPr>
              <a:cxnSpLocks/>
            </p:cNvCxnSpPr>
            <p:nvPr userDrawn="1"/>
          </p:nvCxnSpPr>
          <p:spPr>
            <a:xfrm flipH="1">
              <a:off x="754964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9ECCB67-FDE3-44C0-B7F9-FA7A1231FE82}"/>
                </a:ext>
              </a:extLst>
            </p:cNvPr>
            <p:cNvCxnSpPr>
              <a:cxnSpLocks/>
            </p:cNvCxnSpPr>
            <p:nvPr userDrawn="1"/>
          </p:nvCxnSpPr>
          <p:spPr>
            <a:xfrm flipH="1">
              <a:off x="770973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73E8D1-8205-4015-857F-6E60A3A2A765}"/>
                </a:ext>
              </a:extLst>
            </p:cNvPr>
            <p:cNvCxnSpPr>
              <a:cxnSpLocks/>
            </p:cNvCxnSpPr>
            <p:nvPr userDrawn="1"/>
          </p:nvCxnSpPr>
          <p:spPr>
            <a:xfrm flipH="1">
              <a:off x="786981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796412-33EA-4CA2-A57A-238E5D1591F1}"/>
                </a:ext>
              </a:extLst>
            </p:cNvPr>
            <p:cNvCxnSpPr>
              <a:cxnSpLocks/>
            </p:cNvCxnSpPr>
            <p:nvPr userDrawn="1"/>
          </p:nvCxnSpPr>
          <p:spPr>
            <a:xfrm flipH="1">
              <a:off x="802990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603FD2-C130-4661-AA49-126F9DB83C17}"/>
                </a:ext>
              </a:extLst>
            </p:cNvPr>
            <p:cNvCxnSpPr>
              <a:cxnSpLocks/>
            </p:cNvCxnSpPr>
            <p:nvPr userDrawn="1"/>
          </p:nvCxnSpPr>
          <p:spPr>
            <a:xfrm flipH="1">
              <a:off x="818999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966486-7390-48DA-865B-749827023108}"/>
                </a:ext>
              </a:extLst>
            </p:cNvPr>
            <p:cNvCxnSpPr>
              <a:cxnSpLocks/>
            </p:cNvCxnSpPr>
            <p:nvPr userDrawn="1"/>
          </p:nvCxnSpPr>
          <p:spPr>
            <a:xfrm flipH="1">
              <a:off x="835007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7D9E03-FD0D-4707-8DE4-9392AD5CEB9F}"/>
                </a:ext>
              </a:extLst>
            </p:cNvPr>
            <p:cNvCxnSpPr>
              <a:cxnSpLocks/>
            </p:cNvCxnSpPr>
            <p:nvPr userDrawn="1"/>
          </p:nvCxnSpPr>
          <p:spPr>
            <a:xfrm flipH="1">
              <a:off x="851016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1C0ABD-A651-438B-A940-815BBD103ED5}"/>
                </a:ext>
              </a:extLst>
            </p:cNvPr>
            <p:cNvCxnSpPr>
              <a:cxnSpLocks/>
            </p:cNvCxnSpPr>
            <p:nvPr userDrawn="1"/>
          </p:nvCxnSpPr>
          <p:spPr>
            <a:xfrm flipH="1">
              <a:off x="867024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BEC881-A002-4683-BB24-48AA3CEAE313}"/>
                </a:ext>
              </a:extLst>
            </p:cNvPr>
            <p:cNvCxnSpPr>
              <a:cxnSpLocks/>
            </p:cNvCxnSpPr>
            <p:nvPr userDrawn="1"/>
          </p:nvCxnSpPr>
          <p:spPr>
            <a:xfrm flipH="1">
              <a:off x="883033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D63C28-4D21-43C2-A6C5-A3CD5DF51100}"/>
                </a:ext>
              </a:extLst>
            </p:cNvPr>
            <p:cNvCxnSpPr>
              <a:cxnSpLocks/>
            </p:cNvCxnSpPr>
            <p:nvPr userDrawn="1"/>
          </p:nvCxnSpPr>
          <p:spPr>
            <a:xfrm flipH="1">
              <a:off x="915050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408F77-8DB3-48FF-8FCF-BFFF26D8C438}"/>
                </a:ext>
              </a:extLst>
            </p:cNvPr>
            <p:cNvCxnSpPr>
              <a:cxnSpLocks/>
            </p:cNvCxnSpPr>
            <p:nvPr userDrawn="1"/>
          </p:nvCxnSpPr>
          <p:spPr>
            <a:xfrm flipH="1">
              <a:off x="931059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1F6448-A6C7-4B34-A74B-D62599CDA1F6}"/>
                </a:ext>
              </a:extLst>
            </p:cNvPr>
            <p:cNvCxnSpPr>
              <a:cxnSpLocks/>
            </p:cNvCxnSpPr>
            <p:nvPr userDrawn="1"/>
          </p:nvCxnSpPr>
          <p:spPr>
            <a:xfrm flipH="1">
              <a:off x="947067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F0AF32-1E92-4225-A0ED-5D3C2A13C1D7}"/>
                </a:ext>
              </a:extLst>
            </p:cNvPr>
            <p:cNvCxnSpPr>
              <a:cxnSpLocks/>
            </p:cNvCxnSpPr>
            <p:nvPr userDrawn="1"/>
          </p:nvCxnSpPr>
          <p:spPr>
            <a:xfrm flipH="1">
              <a:off x="963076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5A2340-93C5-445D-8424-1CB0EAB42B0B}"/>
                </a:ext>
              </a:extLst>
            </p:cNvPr>
            <p:cNvCxnSpPr>
              <a:cxnSpLocks/>
            </p:cNvCxnSpPr>
            <p:nvPr userDrawn="1"/>
          </p:nvCxnSpPr>
          <p:spPr>
            <a:xfrm flipH="1">
              <a:off x="979085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32577D-F4C4-4562-B01F-A753EE23D1EC}"/>
                </a:ext>
              </a:extLst>
            </p:cNvPr>
            <p:cNvCxnSpPr>
              <a:cxnSpLocks/>
            </p:cNvCxnSpPr>
            <p:nvPr userDrawn="1"/>
          </p:nvCxnSpPr>
          <p:spPr>
            <a:xfrm flipH="1">
              <a:off x="995093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71274D-53DF-4127-B312-57F766901178}"/>
                </a:ext>
              </a:extLst>
            </p:cNvPr>
            <p:cNvCxnSpPr>
              <a:cxnSpLocks/>
            </p:cNvCxnSpPr>
            <p:nvPr userDrawn="1"/>
          </p:nvCxnSpPr>
          <p:spPr>
            <a:xfrm flipH="1">
              <a:off x="1011102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D0F6CC1-4B67-40EA-8E0F-14A8A602819F}"/>
                </a:ext>
              </a:extLst>
            </p:cNvPr>
            <p:cNvCxnSpPr>
              <a:cxnSpLocks/>
            </p:cNvCxnSpPr>
            <p:nvPr userDrawn="1"/>
          </p:nvCxnSpPr>
          <p:spPr>
            <a:xfrm flipH="1">
              <a:off x="1027110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15C6580-A96B-43D2-8910-EAA160BB9C0D}"/>
                </a:ext>
              </a:extLst>
            </p:cNvPr>
            <p:cNvCxnSpPr>
              <a:cxnSpLocks/>
            </p:cNvCxnSpPr>
            <p:nvPr userDrawn="1"/>
          </p:nvCxnSpPr>
          <p:spPr>
            <a:xfrm flipH="1">
              <a:off x="1043119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281C0E-904A-4D75-BD24-BB4179F80FA4}"/>
                </a:ext>
              </a:extLst>
            </p:cNvPr>
            <p:cNvCxnSpPr>
              <a:cxnSpLocks/>
            </p:cNvCxnSpPr>
            <p:nvPr userDrawn="1"/>
          </p:nvCxnSpPr>
          <p:spPr>
            <a:xfrm flipH="1">
              <a:off x="1075136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1147D3-834D-48B1-B703-8D43D1910303}"/>
                </a:ext>
              </a:extLst>
            </p:cNvPr>
            <p:cNvCxnSpPr>
              <a:cxnSpLocks/>
            </p:cNvCxnSpPr>
            <p:nvPr userDrawn="1"/>
          </p:nvCxnSpPr>
          <p:spPr>
            <a:xfrm flipH="1">
              <a:off x="1091145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B7496-842B-46A5-92A7-3A7C4C68AA4D}"/>
                </a:ext>
              </a:extLst>
            </p:cNvPr>
            <p:cNvCxnSpPr>
              <a:cxnSpLocks/>
            </p:cNvCxnSpPr>
            <p:nvPr userDrawn="1"/>
          </p:nvCxnSpPr>
          <p:spPr>
            <a:xfrm flipH="1">
              <a:off x="1107153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0734FB0-ACF6-4451-82FE-768787CFC982}"/>
                </a:ext>
              </a:extLst>
            </p:cNvPr>
            <p:cNvCxnSpPr>
              <a:cxnSpLocks/>
            </p:cNvCxnSpPr>
            <p:nvPr userDrawn="1"/>
          </p:nvCxnSpPr>
          <p:spPr>
            <a:xfrm flipH="1">
              <a:off x="1123162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A75221C-91A4-417B-B584-88DFBEC92B66}"/>
                </a:ext>
              </a:extLst>
            </p:cNvPr>
            <p:cNvCxnSpPr>
              <a:cxnSpLocks/>
            </p:cNvCxnSpPr>
            <p:nvPr userDrawn="1"/>
          </p:nvCxnSpPr>
          <p:spPr>
            <a:xfrm flipH="1">
              <a:off x="1139171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2819C89-0516-4966-9362-0D072E28F841}"/>
                </a:ext>
              </a:extLst>
            </p:cNvPr>
            <p:cNvCxnSpPr>
              <a:cxnSpLocks/>
            </p:cNvCxnSpPr>
            <p:nvPr userDrawn="1"/>
          </p:nvCxnSpPr>
          <p:spPr>
            <a:xfrm flipH="1">
              <a:off x="1155179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7A6F19-D022-492F-9F04-48A954903DBF}"/>
                </a:ext>
              </a:extLst>
            </p:cNvPr>
            <p:cNvCxnSpPr>
              <a:cxnSpLocks/>
            </p:cNvCxnSpPr>
            <p:nvPr userDrawn="1"/>
          </p:nvCxnSpPr>
          <p:spPr>
            <a:xfrm flipH="1">
              <a:off x="1171188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D456F4-D094-43C9-AE46-5A201256A0E7}"/>
                </a:ext>
              </a:extLst>
            </p:cNvPr>
            <p:cNvCxnSpPr>
              <a:cxnSpLocks/>
            </p:cNvCxnSpPr>
            <p:nvPr userDrawn="1"/>
          </p:nvCxnSpPr>
          <p:spPr>
            <a:xfrm flipH="1">
              <a:off x="1187196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656250-C5B4-4772-9CBB-DF47D0F7F36C}"/>
                </a:ext>
              </a:extLst>
            </p:cNvPr>
            <p:cNvCxnSpPr>
              <a:cxnSpLocks/>
            </p:cNvCxnSpPr>
            <p:nvPr userDrawn="1"/>
          </p:nvCxnSpPr>
          <p:spPr>
            <a:xfrm flipH="1">
              <a:off x="1203206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960266-7364-4F23-A96A-847FD4749C5E}"/>
                </a:ext>
              </a:extLst>
            </p:cNvPr>
            <p:cNvCxnSpPr>
              <a:cxnSpLocks/>
            </p:cNvCxnSpPr>
            <p:nvPr userDrawn="1"/>
          </p:nvCxnSpPr>
          <p:spPr>
            <a:xfrm flipH="1">
              <a:off x="899042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5F72BFD-22C2-48BB-9607-EEC4F299AC10}"/>
                </a:ext>
              </a:extLst>
            </p:cNvPr>
            <p:cNvCxnSpPr>
              <a:cxnSpLocks/>
            </p:cNvCxnSpPr>
            <p:nvPr userDrawn="1"/>
          </p:nvCxnSpPr>
          <p:spPr>
            <a:xfrm flipH="1">
              <a:off x="1059128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9" name="Text Placeholder 5">
            <a:extLst>
              <a:ext uri="{FF2B5EF4-FFF2-40B4-BE49-F238E27FC236}">
                <a16:creationId xmlns:a16="http://schemas.microsoft.com/office/drawing/2014/main" id="{D127CD1F-6185-4212-AB22-301D31E518A3}"/>
              </a:ext>
            </a:extLst>
          </p:cNvPr>
          <p:cNvSpPr>
            <a:spLocks noGrp="1"/>
          </p:cNvSpPr>
          <p:nvPr>
            <p:ph type="body" sz="quarter" idx="20" hasCustomPrompt="1"/>
          </p:nvPr>
        </p:nvSpPr>
        <p:spPr>
          <a:xfrm>
            <a:off x="7749539" y="2770323"/>
            <a:ext cx="4444961" cy="433387"/>
          </a:xfrm>
          <a:solidFill>
            <a:srgbClr val="E8E6E8"/>
          </a:solidFill>
        </p:spPr>
        <p:txBody>
          <a:bodyPr wrap="none" lIns="180000" tIns="108000" rIns="360000" bIns="108000" anchor="ctr">
            <a:noAutofit/>
          </a:bodyPr>
          <a:lstStyle>
            <a:lvl1pPr algn="r">
              <a:defRPr sz="3200" b="1"/>
            </a:lvl1pPr>
          </a:lstStyle>
          <a:p>
            <a:pPr lvl="0"/>
            <a:r>
              <a:rPr lang="en-US"/>
              <a:t>PAGE TITLE IPSUM</a:t>
            </a:r>
          </a:p>
        </p:txBody>
      </p:sp>
      <p:sp>
        <p:nvSpPr>
          <p:cNvPr id="40" name="Text Placeholder 5">
            <a:extLst>
              <a:ext uri="{FF2B5EF4-FFF2-40B4-BE49-F238E27FC236}">
                <a16:creationId xmlns:a16="http://schemas.microsoft.com/office/drawing/2014/main" id="{0B6FF791-AE9C-4248-BA50-106174BB9843}"/>
              </a:ext>
            </a:extLst>
          </p:cNvPr>
          <p:cNvSpPr>
            <a:spLocks noGrp="1"/>
          </p:cNvSpPr>
          <p:nvPr>
            <p:ph type="body" sz="quarter" idx="21" hasCustomPrompt="1"/>
          </p:nvPr>
        </p:nvSpPr>
        <p:spPr>
          <a:xfrm>
            <a:off x="7602629" y="3196862"/>
            <a:ext cx="4591872" cy="433387"/>
          </a:xfrm>
          <a:solidFill>
            <a:srgbClr val="E8E6E8"/>
          </a:solidFill>
        </p:spPr>
        <p:txBody>
          <a:bodyPr wrap="none" lIns="180000" tIns="108000" rIns="360000" bIns="108000" anchor="ctr">
            <a:noAutofit/>
          </a:bodyPr>
          <a:lstStyle>
            <a:lvl1pPr algn="r">
              <a:defRPr sz="3200" b="1"/>
            </a:lvl1pPr>
          </a:lstStyle>
          <a:p>
            <a:pPr lvl="0"/>
            <a:r>
              <a:rPr lang="en-US"/>
              <a:t>PAGE TITLE IPSUM</a:t>
            </a:r>
          </a:p>
        </p:txBody>
      </p:sp>
      <p:sp>
        <p:nvSpPr>
          <p:cNvPr id="41" name="Text Placeholder 5">
            <a:extLst>
              <a:ext uri="{FF2B5EF4-FFF2-40B4-BE49-F238E27FC236}">
                <a16:creationId xmlns:a16="http://schemas.microsoft.com/office/drawing/2014/main" id="{58DD7E9C-459E-4138-ADE4-8FE29F6C90DA}"/>
              </a:ext>
            </a:extLst>
          </p:cNvPr>
          <p:cNvSpPr>
            <a:spLocks noGrp="1"/>
          </p:cNvSpPr>
          <p:nvPr>
            <p:ph type="body" sz="quarter" idx="22" hasCustomPrompt="1"/>
          </p:nvPr>
        </p:nvSpPr>
        <p:spPr>
          <a:xfrm>
            <a:off x="7841855" y="3623401"/>
            <a:ext cx="4352646" cy="433387"/>
          </a:xfrm>
          <a:solidFill>
            <a:srgbClr val="E8E6E8"/>
          </a:solidFill>
        </p:spPr>
        <p:txBody>
          <a:bodyPr wrap="none" lIns="180000" tIns="108000" rIns="360000" bIns="108000" anchor="ctr">
            <a:noAutofit/>
          </a:bodyPr>
          <a:lstStyle>
            <a:lvl1pPr algn="r">
              <a:defRPr sz="3200" b="1"/>
            </a:lvl1pPr>
          </a:lstStyle>
          <a:p>
            <a:pPr lvl="0"/>
            <a:r>
              <a:rPr lang="en-US"/>
              <a:t>PAGE TITLE IPSUM</a:t>
            </a:r>
          </a:p>
        </p:txBody>
      </p:sp>
      <p:sp>
        <p:nvSpPr>
          <p:cNvPr id="42" name="Text Placeholder 5">
            <a:extLst>
              <a:ext uri="{FF2B5EF4-FFF2-40B4-BE49-F238E27FC236}">
                <a16:creationId xmlns:a16="http://schemas.microsoft.com/office/drawing/2014/main" id="{8CDE8926-C06B-475E-91DB-533A10DAAD0A}"/>
              </a:ext>
            </a:extLst>
          </p:cNvPr>
          <p:cNvSpPr>
            <a:spLocks noGrp="1"/>
          </p:cNvSpPr>
          <p:nvPr>
            <p:ph type="body" sz="quarter" idx="23" hasCustomPrompt="1"/>
          </p:nvPr>
        </p:nvSpPr>
        <p:spPr>
          <a:xfrm>
            <a:off x="7943851" y="4049939"/>
            <a:ext cx="4250650" cy="433387"/>
          </a:xfrm>
          <a:solidFill>
            <a:srgbClr val="E8E6E8"/>
          </a:solidFill>
        </p:spPr>
        <p:txBody>
          <a:bodyPr wrap="none" lIns="180000" tIns="108000" rIns="360000" bIns="108000" anchor="ctr">
            <a:noAutofit/>
          </a:bodyPr>
          <a:lstStyle>
            <a:lvl1pPr algn="r">
              <a:defRPr sz="3200" b="1">
                <a:solidFill>
                  <a:srgbClr val="83CBCF"/>
                </a:solidFill>
              </a:defRPr>
            </a:lvl1pPr>
          </a:lstStyle>
          <a:p>
            <a:pPr lvl="0"/>
            <a:r>
              <a:rPr lang="en-US"/>
              <a:t>PAGE TITLE IPSUM</a:t>
            </a:r>
          </a:p>
        </p:txBody>
      </p:sp>
      <p:sp>
        <p:nvSpPr>
          <p:cNvPr id="2" name="Oval 1">
            <a:extLst>
              <a:ext uri="{FF2B5EF4-FFF2-40B4-BE49-F238E27FC236}">
                <a16:creationId xmlns:a16="http://schemas.microsoft.com/office/drawing/2014/main" id="{7CBA09BD-AFEE-4307-AF71-AF58773A3FE3}"/>
              </a:ext>
            </a:extLst>
          </p:cNvPr>
          <p:cNvSpPr/>
          <p:nvPr userDrawn="1"/>
        </p:nvSpPr>
        <p:spPr>
          <a:xfrm>
            <a:off x="9332687" y="5515429"/>
            <a:ext cx="493484" cy="4934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33416297"/>
      </p:ext>
    </p:extLst>
  </p:cSld>
  <p:clrMapOvr>
    <a:masterClrMapping/>
  </p:clrMapOvr>
  <p:extLst>
    <p:ext uri="{DCECCB84-F9BA-43D5-87BE-67443E8EF086}">
      <p15:sldGuideLst xmlns:p15="http://schemas.microsoft.com/office/powerpoint/2012/main">
        <p15:guide id="1" pos="3840">
          <p15:clr>
            <a:srgbClr val="FBAE40"/>
          </p15:clr>
        </p15:guide>
        <p15:guide id="2" orient="horz" pos="108">
          <p15:clr>
            <a:srgbClr val="FBAE40"/>
          </p15:clr>
        </p15:guide>
        <p15:guide id="5" orient="horz" pos="2296">
          <p15:clr>
            <a:srgbClr val="FBAE40"/>
          </p15:clr>
        </p15:guide>
        <p15:guide id="6" orient="horz" pos="2137">
          <p15:clr>
            <a:srgbClr val="FBAE40"/>
          </p15:clr>
        </p15:guide>
        <p15:guide id="8" pos="211">
          <p15:clr>
            <a:srgbClr val="FBAE40"/>
          </p15:clr>
        </p15:guide>
        <p15:guide id="10" pos="7469">
          <p15:clr>
            <a:srgbClr val="FBAE40"/>
          </p15:clr>
        </p15:guide>
        <p15:guide id="11" orient="horz" pos="420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rgbClr val="E8425C"/>
        </a:solidFill>
        <a:effectLst/>
      </p:bgPr>
    </p:bg>
    <p:spTree>
      <p:nvGrpSpPr>
        <p:cNvPr id="1" name=""/>
        <p:cNvGrpSpPr/>
        <p:nvPr/>
      </p:nvGrpSpPr>
      <p:grpSpPr>
        <a:xfrm>
          <a:off x="0" y="0"/>
          <a:ext cx="0" cy="0"/>
          <a:chOff x="0" y="0"/>
          <a:chExt cx="0" cy="0"/>
        </a:xfrm>
      </p:grpSpPr>
      <p:sp>
        <p:nvSpPr>
          <p:cNvPr id="35" name="Block Arc 34">
            <a:extLst>
              <a:ext uri="{FF2B5EF4-FFF2-40B4-BE49-F238E27FC236}">
                <a16:creationId xmlns:a16="http://schemas.microsoft.com/office/drawing/2014/main" id="{88E847B0-36E3-4242-9A21-C89B53F4427C}"/>
              </a:ext>
            </a:extLst>
          </p:cNvPr>
          <p:cNvSpPr/>
          <p:nvPr userDrawn="1"/>
        </p:nvSpPr>
        <p:spPr>
          <a:xfrm>
            <a:off x="9897020" y="-510901"/>
            <a:ext cx="2922096" cy="2922096"/>
          </a:xfrm>
          <a:prstGeom prst="blockArc">
            <a:avLst>
              <a:gd name="adj1" fmla="val 2058105"/>
              <a:gd name="adj2" fmla="val 5025590"/>
              <a:gd name="adj3" fmla="val 52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Oval 35">
            <a:extLst>
              <a:ext uri="{FF2B5EF4-FFF2-40B4-BE49-F238E27FC236}">
                <a16:creationId xmlns:a16="http://schemas.microsoft.com/office/drawing/2014/main" id="{B97C82CA-7602-44D2-A12E-C583130B0757}"/>
              </a:ext>
            </a:extLst>
          </p:cNvPr>
          <p:cNvSpPr/>
          <p:nvPr userDrawn="1"/>
        </p:nvSpPr>
        <p:spPr>
          <a:xfrm>
            <a:off x="9950367" y="-457554"/>
            <a:ext cx="2815403" cy="2815403"/>
          </a:xfrm>
          <a:prstGeom prst="ellips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AD118ED9-1C26-41C8-A46D-38422A024561}"/>
              </a:ext>
            </a:extLst>
          </p:cNvPr>
          <p:cNvSpPr/>
          <p:nvPr userDrawn="1"/>
        </p:nvSpPr>
        <p:spPr>
          <a:xfrm>
            <a:off x="0" y="6669088"/>
            <a:ext cx="5384800" cy="18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08763D06-7CC1-4176-9927-C5F47CE99FB1}"/>
              </a:ext>
            </a:extLst>
          </p:cNvPr>
          <p:cNvSpPr/>
          <p:nvPr userDrawn="1"/>
        </p:nvSpPr>
        <p:spPr>
          <a:xfrm>
            <a:off x="6807200" y="0"/>
            <a:ext cx="5384800" cy="18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Oval 1">
            <a:extLst>
              <a:ext uri="{FF2B5EF4-FFF2-40B4-BE49-F238E27FC236}">
                <a16:creationId xmlns:a16="http://schemas.microsoft.com/office/drawing/2014/main" id="{F3A55868-C646-420F-9484-45FC9762B437}"/>
              </a:ext>
            </a:extLst>
          </p:cNvPr>
          <p:cNvSpPr/>
          <p:nvPr userDrawn="1"/>
        </p:nvSpPr>
        <p:spPr>
          <a:xfrm>
            <a:off x="10200788" y="4991100"/>
            <a:ext cx="819032" cy="819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4" name="Group 63">
            <a:extLst>
              <a:ext uri="{FF2B5EF4-FFF2-40B4-BE49-F238E27FC236}">
                <a16:creationId xmlns:a16="http://schemas.microsoft.com/office/drawing/2014/main" id="{92C0F48E-0DD2-481A-9ACD-2621424778CC}"/>
              </a:ext>
            </a:extLst>
          </p:cNvPr>
          <p:cNvGrpSpPr/>
          <p:nvPr userDrawn="1"/>
        </p:nvGrpSpPr>
        <p:grpSpPr>
          <a:xfrm>
            <a:off x="4271366" y="2815771"/>
            <a:ext cx="3638790" cy="838598"/>
            <a:chOff x="4883943" y="2956946"/>
            <a:chExt cx="2413635" cy="556248"/>
          </a:xfrm>
        </p:grpSpPr>
        <p:sp>
          <p:nvSpPr>
            <p:cNvPr id="41" name="Freeform: Shape 40">
              <a:extLst>
                <a:ext uri="{FF2B5EF4-FFF2-40B4-BE49-F238E27FC236}">
                  <a16:creationId xmlns:a16="http://schemas.microsoft.com/office/drawing/2014/main" id="{B5F996F4-5855-4D5F-9CB1-FE3071D877FA}"/>
                </a:ext>
              </a:extLst>
            </p:cNvPr>
            <p:cNvSpPr/>
            <p:nvPr/>
          </p:nvSpPr>
          <p:spPr>
            <a:xfrm>
              <a:off x="6582251" y="3265544"/>
              <a:ext cx="247650" cy="247650"/>
            </a:xfrm>
            <a:custGeom>
              <a:avLst/>
              <a:gdLst>
                <a:gd name="connsiteX0" fmla="*/ 249079 w 247650"/>
                <a:gd name="connsiteY0" fmla="*/ 128124 h 247650"/>
                <a:gd name="connsiteX1" fmla="*/ 128111 w 247650"/>
                <a:gd name="connsiteY1" fmla="*/ 249091 h 247650"/>
                <a:gd name="connsiteX2" fmla="*/ 7144 w 247650"/>
                <a:gd name="connsiteY2" fmla="*/ 128124 h 247650"/>
                <a:gd name="connsiteX3" fmla="*/ 128111 w 247650"/>
                <a:gd name="connsiteY3" fmla="*/ 7156 h 247650"/>
                <a:gd name="connsiteX4" fmla="*/ 249079 w 247650"/>
                <a:gd name="connsiteY4" fmla="*/ 128124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9079" y="128124"/>
                  </a:moveTo>
                  <a:cubicBezTo>
                    <a:pt x="249079" y="194799"/>
                    <a:pt x="194786" y="249091"/>
                    <a:pt x="128111" y="249091"/>
                  </a:cubicBezTo>
                  <a:cubicBezTo>
                    <a:pt x="61436" y="249091"/>
                    <a:pt x="7144" y="194799"/>
                    <a:pt x="7144" y="128124"/>
                  </a:cubicBezTo>
                  <a:cubicBezTo>
                    <a:pt x="7144" y="61449"/>
                    <a:pt x="61436" y="7156"/>
                    <a:pt x="128111" y="7156"/>
                  </a:cubicBezTo>
                  <a:cubicBezTo>
                    <a:pt x="194786" y="6204"/>
                    <a:pt x="249079" y="60496"/>
                    <a:pt x="249079" y="128124"/>
                  </a:cubicBezTo>
                </a:path>
              </a:pathLst>
            </a:custGeom>
            <a:solidFill>
              <a:srgbClr val="191933"/>
            </a:solidFill>
            <a:ln w="9525"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FE4485C7-6538-41C5-90A0-996ECE10DC30}"/>
                </a:ext>
              </a:extLst>
            </p:cNvPr>
            <p:cNvSpPr/>
            <p:nvPr/>
          </p:nvSpPr>
          <p:spPr>
            <a:xfrm>
              <a:off x="6430803" y="2956946"/>
              <a:ext cx="161925" cy="190500"/>
            </a:xfrm>
            <a:custGeom>
              <a:avLst/>
              <a:gdLst>
                <a:gd name="connsiteX0" fmla="*/ 94774 w 161925"/>
                <a:gd name="connsiteY0" fmla="*/ 7144 h 190500"/>
                <a:gd name="connsiteX1" fmla="*/ 159544 w 161925"/>
                <a:gd name="connsiteY1" fmla="*/ 36671 h 190500"/>
                <a:gd name="connsiteX2" fmla="*/ 148114 w 161925"/>
                <a:gd name="connsiteY2" fmla="*/ 44291 h 190500"/>
                <a:gd name="connsiteX3" fmla="*/ 94774 w 161925"/>
                <a:gd name="connsiteY3" fmla="*/ 20479 h 190500"/>
                <a:gd name="connsiteX4" fmla="*/ 23336 w 161925"/>
                <a:gd name="connsiteY4" fmla="*/ 95726 h 190500"/>
                <a:gd name="connsiteX5" fmla="*/ 94774 w 161925"/>
                <a:gd name="connsiteY5" fmla="*/ 171926 h 190500"/>
                <a:gd name="connsiteX6" fmla="*/ 145256 w 161925"/>
                <a:gd name="connsiteY6" fmla="*/ 150971 h 190500"/>
                <a:gd name="connsiteX7" fmla="*/ 145256 w 161925"/>
                <a:gd name="connsiteY7" fmla="*/ 110014 h 190500"/>
                <a:gd name="connsiteX8" fmla="*/ 80486 w 161925"/>
                <a:gd name="connsiteY8" fmla="*/ 110014 h 190500"/>
                <a:gd name="connsiteX9" fmla="*/ 80486 w 161925"/>
                <a:gd name="connsiteY9" fmla="*/ 96679 h 190500"/>
                <a:gd name="connsiteX10" fmla="*/ 160496 w 161925"/>
                <a:gd name="connsiteY10" fmla="*/ 96679 h 190500"/>
                <a:gd name="connsiteX11" fmla="*/ 160496 w 161925"/>
                <a:gd name="connsiteY11" fmla="*/ 156686 h 190500"/>
                <a:gd name="connsiteX12" fmla="*/ 94774 w 161925"/>
                <a:gd name="connsiteY12" fmla="*/ 185261 h 190500"/>
                <a:gd name="connsiteX13" fmla="*/ 7144 w 161925"/>
                <a:gd name="connsiteY13" fmla="*/ 95726 h 190500"/>
                <a:gd name="connsiteX14" fmla="*/ 94774 w 161925"/>
                <a:gd name="connsiteY14" fmla="*/ 714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925" h="190500">
                  <a:moveTo>
                    <a:pt x="94774" y="7144"/>
                  </a:moveTo>
                  <a:cubicBezTo>
                    <a:pt x="123349" y="7144"/>
                    <a:pt x="143351" y="18574"/>
                    <a:pt x="159544" y="36671"/>
                  </a:cubicBezTo>
                  <a:lnTo>
                    <a:pt x="148114" y="44291"/>
                  </a:lnTo>
                  <a:cubicBezTo>
                    <a:pt x="135731" y="30004"/>
                    <a:pt x="116681" y="20479"/>
                    <a:pt x="94774" y="20479"/>
                  </a:cubicBezTo>
                  <a:cubicBezTo>
                    <a:pt x="53816" y="20479"/>
                    <a:pt x="23336" y="50959"/>
                    <a:pt x="23336" y="95726"/>
                  </a:cubicBezTo>
                  <a:cubicBezTo>
                    <a:pt x="23336" y="140494"/>
                    <a:pt x="54769" y="171926"/>
                    <a:pt x="94774" y="171926"/>
                  </a:cubicBezTo>
                  <a:cubicBezTo>
                    <a:pt x="117634" y="171926"/>
                    <a:pt x="135731" y="160496"/>
                    <a:pt x="145256" y="150971"/>
                  </a:cubicBezTo>
                  <a:lnTo>
                    <a:pt x="145256" y="110014"/>
                  </a:lnTo>
                  <a:lnTo>
                    <a:pt x="80486" y="110014"/>
                  </a:lnTo>
                  <a:lnTo>
                    <a:pt x="80486" y="96679"/>
                  </a:lnTo>
                  <a:lnTo>
                    <a:pt x="160496" y="96679"/>
                  </a:lnTo>
                  <a:lnTo>
                    <a:pt x="160496" y="156686"/>
                  </a:lnTo>
                  <a:cubicBezTo>
                    <a:pt x="145256" y="173831"/>
                    <a:pt x="122396" y="185261"/>
                    <a:pt x="94774" y="185261"/>
                  </a:cubicBezTo>
                  <a:cubicBezTo>
                    <a:pt x="46196" y="185261"/>
                    <a:pt x="7144" y="149066"/>
                    <a:pt x="7144" y="95726"/>
                  </a:cubicBezTo>
                  <a:cubicBezTo>
                    <a:pt x="8096" y="43339"/>
                    <a:pt x="46196" y="7144"/>
                    <a:pt x="94774" y="7144"/>
                  </a:cubicBezTo>
                </a:path>
              </a:pathLst>
            </a:custGeom>
            <a:solidFill>
              <a:schemeClr val="bg1"/>
            </a:solidFill>
            <a:ln w="9525"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7CD6FC80-0832-4758-9CD9-6D8A51412D76}"/>
                </a:ext>
              </a:extLst>
            </p:cNvPr>
            <p:cNvSpPr/>
            <p:nvPr/>
          </p:nvSpPr>
          <p:spPr>
            <a:xfrm>
              <a:off x="6430803" y="2956946"/>
              <a:ext cx="161925" cy="190500"/>
            </a:xfrm>
            <a:custGeom>
              <a:avLst/>
              <a:gdLst>
                <a:gd name="connsiteX0" fmla="*/ 94774 w 161925"/>
                <a:gd name="connsiteY0" fmla="*/ 7144 h 190500"/>
                <a:gd name="connsiteX1" fmla="*/ 159544 w 161925"/>
                <a:gd name="connsiteY1" fmla="*/ 36671 h 190500"/>
                <a:gd name="connsiteX2" fmla="*/ 148114 w 161925"/>
                <a:gd name="connsiteY2" fmla="*/ 44291 h 190500"/>
                <a:gd name="connsiteX3" fmla="*/ 94774 w 161925"/>
                <a:gd name="connsiteY3" fmla="*/ 20479 h 190500"/>
                <a:gd name="connsiteX4" fmla="*/ 23336 w 161925"/>
                <a:gd name="connsiteY4" fmla="*/ 95726 h 190500"/>
                <a:gd name="connsiteX5" fmla="*/ 94774 w 161925"/>
                <a:gd name="connsiteY5" fmla="*/ 171926 h 190500"/>
                <a:gd name="connsiteX6" fmla="*/ 145256 w 161925"/>
                <a:gd name="connsiteY6" fmla="*/ 150971 h 190500"/>
                <a:gd name="connsiteX7" fmla="*/ 145256 w 161925"/>
                <a:gd name="connsiteY7" fmla="*/ 110014 h 190500"/>
                <a:gd name="connsiteX8" fmla="*/ 80486 w 161925"/>
                <a:gd name="connsiteY8" fmla="*/ 110014 h 190500"/>
                <a:gd name="connsiteX9" fmla="*/ 80486 w 161925"/>
                <a:gd name="connsiteY9" fmla="*/ 96679 h 190500"/>
                <a:gd name="connsiteX10" fmla="*/ 160496 w 161925"/>
                <a:gd name="connsiteY10" fmla="*/ 96679 h 190500"/>
                <a:gd name="connsiteX11" fmla="*/ 160496 w 161925"/>
                <a:gd name="connsiteY11" fmla="*/ 156686 h 190500"/>
                <a:gd name="connsiteX12" fmla="*/ 94774 w 161925"/>
                <a:gd name="connsiteY12" fmla="*/ 185261 h 190500"/>
                <a:gd name="connsiteX13" fmla="*/ 7144 w 161925"/>
                <a:gd name="connsiteY13" fmla="*/ 95726 h 190500"/>
                <a:gd name="connsiteX14" fmla="*/ 94774 w 161925"/>
                <a:gd name="connsiteY14" fmla="*/ 714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925" h="190500">
                  <a:moveTo>
                    <a:pt x="94774" y="7144"/>
                  </a:moveTo>
                  <a:cubicBezTo>
                    <a:pt x="123349" y="7144"/>
                    <a:pt x="143351" y="18574"/>
                    <a:pt x="159544" y="36671"/>
                  </a:cubicBezTo>
                  <a:lnTo>
                    <a:pt x="148114" y="44291"/>
                  </a:lnTo>
                  <a:cubicBezTo>
                    <a:pt x="135731" y="30004"/>
                    <a:pt x="116681" y="20479"/>
                    <a:pt x="94774" y="20479"/>
                  </a:cubicBezTo>
                  <a:cubicBezTo>
                    <a:pt x="53816" y="20479"/>
                    <a:pt x="23336" y="50959"/>
                    <a:pt x="23336" y="95726"/>
                  </a:cubicBezTo>
                  <a:cubicBezTo>
                    <a:pt x="23336" y="140494"/>
                    <a:pt x="54769" y="171926"/>
                    <a:pt x="94774" y="171926"/>
                  </a:cubicBezTo>
                  <a:cubicBezTo>
                    <a:pt x="117634" y="171926"/>
                    <a:pt x="135731" y="160496"/>
                    <a:pt x="145256" y="150971"/>
                  </a:cubicBezTo>
                  <a:lnTo>
                    <a:pt x="145256" y="110014"/>
                  </a:lnTo>
                  <a:lnTo>
                    <a:pt x="80486" y="110014"/>
                  </a:lnTo>
                  <a:lnTo>
                    <a:pt x="80486" y="96679"/>
                  </a:lnTo>
                  <a:lnTo>
                    <a:pt x="160496" y="96679"/>
                  </a:lnTo>
                  <a:lnTo>
                    <a:pt x="160496" y="156686"/>
                  </a:lnTo>
                  <a:cubicBezTo>
                    <a:pt x="145256" y="173831"/>
                    <a:pt x="122396" y="185261"/>
                    <a:pt x="94774" y="185261"/>
                  </a:cubicBezTo>
                  <a:cubicBezTo>
                    <a:pt x="46196" y="185261"/>
                    <a:pt x="7144" y="149066"/>
                    <a:pt x="7144" y="95726"/>
                  </a:cubicBezTo>
                  <a:cubicBezTo>
                    <a:pt x="8096" y="43339"/>
                    <a:pt x="46196" y="7144"/>
                    <a:pt x="94774" y="7144"/>
                  </a:cubicBezTo>
                </a:path>
              </a:pathLst>
            </a:custGeom>
            <a:solidFill>
              <a:schemeClr val="bg1"/>
            </a:solidFill>
            <a:ln w="9525"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29864176-20D5-408D-A440-93EBE826EAFF}"/>
                </a:ext>
              </a:extLst>
            </p:cNvPr>
            <p:cNvSpPr/>
            <p:nvPr/>
          </p:nvSpPr>
          <p:spPr>
            <a:xfrm>
              <a:off x="6616541" y="3220789"/>
              <a:ext cx="123825" cy="238125"/>
            </a:xfrm>
            <a:custGeom>
              <a:avLst/>
              <a:gdLst>
                <a:gd name="connsiteX0" fmla="*/ 114776 w 123825"/>
                <a:gd name="connsiteY0" fmla="*/ 16669 h 238125"/>
                <a:gd name="connsiteX1" fmla="*/ 113824 w 123825"/>
                <a:gd name="connsiteY1" fmla="*/ 7144 h 238125"/>
                <a:gd name="connsiteX2" fmla="*/ 120491 w 123825"/>
                <a:gd name="connsiteY2" fmla="*/ 7144 h 238125"/>
                <a:gd name="connsiteX3" fmla="*/ 120491 w 123825"/>
                <a:gd name="connsiteY3" fmla="*/ 16669 h 238125"/>
                <a:gd name="connsiteX4" fmla="*/ 114776 w 123825"/>
                <a:gd name="connsiteY4" fmla="*/ 16669 h 238125"/>
                <a:gd name="connsiteX5" fmla="*/ 88106 w 123825"/>
                <a:gd name="connsiteY5" fmla="*/ 22384 h 238125"/>
                <a:gd name="connsiteX6" fmla="*/ 85249 w 123825"/>
                <a:gd name="connsiteY6" fmla="*/ 13811 h 238125"/>
                <a:gd name="connsiteX7" fmla="*/ 99536 w 123825"/>
                <a:gd name="connsiteY7" fmla="*/ 10001 h 238125"/>
                <a:gd name="connsiteX8" fmla="*/ 101441 w 123825"/>
                <a:gd name="connsiteY8" fmla="*/ 19526 h 238125"/>
                <a:gd name="connsiteX9" fmla="*/ 88106 w 123825"/>
                <a:gd name="connsiteY9" fmla="*/ 22384 h 238125"/>
                <a:gd name="connsiteX10" fmla="*/ 64294 w 123825"/>
                <a:gd name="connsiteY10" fmla="*/ 33814 h 238125"/>
                <a:gd name="connsiteX11" fmla="*/ 59531 w 123825"/>
                <a:gd name="connsiteY11" fmla="*/ 26194 h 238125"/>
                <a:gd name="connsiteX12" fmla="*/ 71914 w 123825"/>
                <a:gd name="connsiteY12" fmla="*/ 18574 h 238125"/>
                <a:gd name="connsiteX13" fmla="*/ 75724 w 123825"/>
                <a:gd name="connsiteY13" fmla="*/ 27146 h 238125"/>
                <a:gd name="connsiteX14" fmla="*/ 64294 w 123825"/>
                <a:gd name="connsiteY14" fmla="*/ 33814 h 238125"/>
                <a:gd name="connsiteX15" fmla="*/ 43339 w 123825"/>
                <a:gd name="connsiteY15" fmla="*/ 50959 h 238125"/>
                <a:gd name="connsiteX16" fmla="*/ 36671 w 123825"/>
                <a:gd name="connsiteY16" fmla="*/ 44291 h 238125"/>
                <a:gd name="connsiteX17" fmla="*/ 47149 w 123825"/>
                <a:gd name="connsiteY17" fmla="*/ 33814 h 238125"/>
                <a:gd name="connsiteX18" fmla="*/ 52864 w 123825"/>
                <a:gd name="connsiteY18" fmla="*/ 41434 h 238125"/>
                <a:gd name="connsiteX19" fmla="*/ 43339 w 123825"/>
                <a:gd name="connsiteY19" fmla="*/ 50959 h 238125"/>
                <a:gd name="connsiteX20" fmla="*/ 28099 w 123825"/>
                <a:gd name="connsiteY20" fmla="*/ 72866 h 238125"/>
                <a:gd name="connsiteX21" fmla="*/ 19526 w 123825"/>
                <a:gd name="connsiteY21" fmla="*/ 68104 h 238125"/>
                <a:gd name="connsiteX22" fmla="*/ 27146 w 123825"/>
                <a:gd name="connsiteY22" fmla="*/ 55721 h 238125"/>
                <a:gd name="connsiteX23" fmla="*/ 34766 w 123825"/>
                <a:gd name="connsiteY23" fmla="*/ 61436 h 238125"/>
                <a:gd name="connsiteX24" fmla="*/ 28099 w 123825"/>
                <a:gd name="connsiteY24" fmla="*/ 72866 h 238125"/>
                <a:gd name="connsiteX25" fmla="*/ 18574 w 123825"/>
                <a:gd name="connsiteY25" fmla="*/ 98584 h 238125"/>
                <a:gd name="connsiteX26" fmla="*/ 9049 w 123825"/>
                <a:gd name="connsiteY26" fmla="*/ 96679 h 238125"/>
                <a:gd name="connsiteX27" fmla="*/ 12859 w 123825"/>
                <a:gd name="connsiteY27" fmla="*/ 82391 h 238125"/>
                <a:gd name="connsiteX28" fmla="*/ 21431 w 123825"/>
                <a:gd name="connsiteY28" fmla="*/ 85249 h 238125"/>
                <a:gd name="connsiteX29" fmla="*/ 18574 w 123825"/>
                <a:gd name="connsiteY29" fmla="*/ 98584 h 238125"/>
                <a:gd name="connsiteX30" fmla="*/ 7144 w 123825"/>
                <a:gd name="connsiteY30" fmla="*/ 125254 h 238125"/>
                <a:gd name="connsiteX31" fmla="*/ 7144 w 123825"/>
                <a:gd name="connsiteY31" fmla="*/ 121444 h 238125"/>
                <a:gd name="connsiteX32" fmla="*/ 8096 w 123825"/>
                <a:gd name="connsiteY32" fmla="*/ 110014 h 238125"/>
                <a:gd name="connsiteX33" fmla="*/ 17621 w 123825"/>
                <a:gd name="connsiteY33" fmla="*/ 110966 h 238125"/>
                <a:gd name="connsiteX34" fmla="*/ 16669 w 123825"/>
                <a:gd name="connsiteY34" fmla="*/ 121444 h 238125"/>
                <a:gd name="connsiteX35" fmla="*/ 16669 w 123825"/>
                <a:gd name="connsiteY35" fmla="*/ 124301 h 238125"/>
                <a:gd name="connsiteX36" fmla="*/ 7144 w 123825"/>
                <a:gd name="connsiteY36" fmla="*/ 125254 h 238125"/>
                <a:gd name="connsiteX37" fmla="*/ 10954 w 123825"/>
                <a:gd name="connsiteY37" fmla="*/ 154781 h 238125"/>
                <a:gd name="connsiteX38" fmla="*/ 8096 w 123825"/>
                <a:gd name="connsiteY38" fmla="*/ 140494 h 238125"/>
                <a:gd name="connsiteX39" fmla="*/ 17621 w 123825"/>
                <a:gd name="connsiteY39" fmla="*/ 138589 h 238125"/>
                <a:gd name="connsiteX40" fmla="*/ 20479 w 123825"/>
                <a:gd name="connsiteY40" fmla="*/ 151924 h 238125"/>
                <a:gd name="connsiteX41" fmla="*/ 10954 w 123825"/>
                <a:gd name="connsiteY41" fmla="*/ 154781 h 238125"/>
                <a:gd name="connsiteX42" fmla="*/ 23336 w 123825"/>
                <a:gd name="connsiteY42" fmla="*/ 181451 h 238125"/>
                <a:gd name="connsiteX43" fmla="*/ 16669 w 123825"/>
                <a:gd name="connsiteY43" fmla="*/ 168116 h 238125"/>
                <a:gd name="connsiteX44" fmla="*/ 25241 w 123825"/>
                <a:gd name="connsiteY44" fmla="*/ 164306 h 238125"/>
                <a:gd name="connsiteX45" fmla="*/ 31909 w 123825"/>
                <a:gd name="connsiteY45" fmla="*/ 176689 h 238125"/>
                <a:gd name="connsiteX46" fmla="*/ 23336 w 123825"/>
                <a:gd name="connsiteY46" fmla="*/ 181451 h 238125"/>
                <a:gd name="connsiteX47" fmla="*/ 41434 w 123825"/>
                <a:gd name="connsiteY47" fmla="*/ 204311 h 238125"/>
                <a:gd name="connsiteX48" fmla="*/ 31909 w 123825"/>
                <a:gd name="connsiteY48" fmla="*/ 193834 h 238125"/>
                <a:gd name="connsiteX49" fmla="*/ 39529 w 123825"/>
                <a:gd name="connsiteY49" fmla="*/ 188119 h 238125"/>
                <a:gd name="connsiteX50" fmla="*/ 49054 w 123825"/>
                <a:gd name="connsiteY50" fmla="*/ 198596 h 238125"/>
                <a:gd name="connsiteX51" fmla="*/ 41434 w 123825"/>
                <a:gd name="connsiteY51" fmla="*/ 204311 h 238125"/>
                <a:gd name="connsiteX52" fmla="*/ 65246 w 123825"/>
                <a:gd name="connsiteY52" fmla="*/ 221456 h 238125"/>
                <a:gd name="connsiteX53" fmla="*/ 52864 w 123825"/>
                <a:gd name="connsiteY53" fmla="*/ 213836 h 238125"/>
                <a:gd name="connsiteX54" fmla="*/ 58579 w 123825"/>
                <a:gd name="connsiteY54" fmla="*/ 206216 h 238125"/>
                <a:gd name="connsiteX55" fmla="*/ 70009 w 123825"/>
                <a:gd name="connsiteY55" fmla="*/ 213836 h 238125"/>
                <a:gd name="connsiteX56" fmla="*/ 65246 w 123825"/>
                <a:gd name="connsiteY56" fmla="*/ 221456 h 238125"/>
                <a:gd name="connsiteX57" fmla="*/ 91916 w 123825"/>
                <a:gd name="connsiteY57" fmla="*/ 232886 h 238125"/>
                <a:gd name="connsiteX58" fmla="*/ 77629 w 123825"/>
                <a:gd name="connsiteY58" fmla="*/ 228124 h 238125"/>
                <a:gd name="connsiteX59" fmla="*/ 81439 w 123825"/>
                <a:gd name="connsiteY59" fmla="*/ 219551 h 238125"/>
                <a:gd name="connsiteX60" fmla="*/ 93821 w 123825"/>
                <a:gd name="connsiteY60" fmla="*/ 223361 h 238125"/>
                <a:gd name="connsiteX61" fmla="*/ 91916 w 123825"/>
                <a:gd name="connsiteY61" fmla="*/ 232886 h 238125"/>
                <a:gd name="connsiteX62" fmla="*/ 121444 w 123825"/>
                <a:gd name="connsiteY62" fmla="*/ 236696 h 238125"/>
                <a:gd name="connsiteX63" fmla="*/ 107156 w 123825"/>
                <a:gd name="connsiteY63" fmla="*/ 235744 h 238125"/>
                <a:gd name="connsiteX64" fmla="*/ 108109 w 123825"/>
                <a:gd name="connsiteY64" fmla="*/ 226219 h 238125"/>
                <a:gd name="connsiteX65" fmla="*/ 121444 w 123825"/>
                <a:gd name="connsiteY65" fmla="*/ 227171 h 238125"/>
                <a:gd name="connsiteX66" fmla="*/ 121444 w 123825"/>
                <a:gd name="connsiteY66" fmla="*/ 236696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23825" h="238125">
                  <a:moveTo>
                    <a:pt x="114776" y="16669"/>
                  </a:moveTo>
                  <a:lnTo>
                    <a:pt x="113824" y="7144"/>
                  </a:lnTo>
                  <a:cubicBezTo>
                    <a:pt x="115729" y="7144"/>
                    <a:pt x="118586" y="7144"/>
                    <a:pt x="120491" y="7144"/>
                  </a:cubicBezTo>
                  <a:lnTo>
                    <a:pt x="120491" y="16669"/>
                  </a:lnTo>
                  <a:cubicBezTo>
                    <a:pt x="119539" y="16669"/>
                    <a:pt x="116681" y="16669"/>
                    <a:pt x="114776" y="16669"/>
                  </a:cubicBezTo>
                  <a:moveTo>
                    <a:pt x="88106" y="22384"/>
                  </a:moveTo>
                  <a:lnTo>
                    <a:pt x="85249" y="13811"/>
                  </a:lnTo>
                  <a:cubicBezTo>
                    <a:pt x="90011" y="11906"/>
                    <a:pt x="94774" y="10954"/>
                    <a:pt x="99536" y="10001"/>
                  </a:cubicBezTo>
                  <a:lnTo>
                    <a:pt x="101441" y="19526"/>
                  </a:lnTo>
                  <a:cubicBezTo>
                    <a:pt x="96679" y="19526"/>
                    <a:pt x="92869" y="20479"/>
                    <a:pt x="88106" y="22384"/>
                  </a:cubicBezTo>
                  <a:moveTo>
                    <a:pt x="64294" y="33814"/>
                  </a:moveTo>
                  <a:lnTo>
                    <a:pt x="59531" y="26194"/>
                  </a:lnTo>
                  <a:cubicBezTo>
                    <a:pt x="63341" y="23336"/>
                    <a:pt x="68104" y="21431"/>
                    <a:pt x="71914" y="18574"/>
                  </a:cubicBezTo>
                  <a:lnTo>
                    <a:pt x="75724" y="27146"/>
                  </a:lnTo>
                  <a:cubicBezTo>
                    <a:pt x="71914" y="29051"/>
                    <a:pt x="68104" y="30956"/>
                    <a:pt x="64294" y="33814"/>
                  </a:cubicBezTo>
                  <a:moveTo>
                    <a:pt x="43339" y="50959"/>
                  </a:moveTo>
                  <a:lnTo>
                    <a:pt x="36671" y="44291"/>
                  </a:lnTo>
                  <a:cubicBezTo>
                    <a:pt x="39529" y="40481"/>
                    <a:pt x="43339" y="37624"/>
                    <a:pt x="47149" y="33814"/>
                  </a:cubicBezTo>
                  <a:lnTo>
                    <a:pt x="52864" y="41434"/>
                  </a:lnTo>
                  <a:cubicBezTo>
                    <a:pt x="50006" y="44291"/>
                    <a:pt x="47149" y="48101"/>
                    <a:pt x="43339" y="50959"/>
                  </a:cubicBezTo>
                  <a:moveTo>
                    <a:pt x="28099" y="72866"/>
                  </a:moveTo>
                  <a:lnTo>
                    <a:pt x="19526" y="68104"/>
                  </a:lnTo>
                  <a:cubicBezTo>
                    <a:pt x="21431" y="63341"/>
                    <a:pt x="24289" y="59531"/>
                    <a:pt x="27146" y="55721"/>
                  </a:cubicBezTo>
                  <a:lnTo>
                    <a:pt x="34766" y="61436"/>
                  </a:lnTo>
                  <a:cubicBezTo>
                    <a:pt x="32861" y="65246"/>
                    <a:pt x="30004" y="69056"/>
                    <a:pt x="28099" y="72866"/>
                  </a:cubicBezTo>
                  <a:moveTo>
                    <a:pt x="18574" y="98584"/>
                  </a:moveTo>
                  <a:lnTo>
                    <a:pt x="9049" y="96679"/>
                  </a:lnTo>
                  <a:cubicBezTo>
                    <a:pt x="10001" y="91916"/>
                    <a:pt x="11906" y="87154"/>
                    <a:pt x="12859" y="82391"/>
                  </a:cubicBezTo>
                  <a:lnTo>
                    <a:pt x="21431" y="85249"/>
                  </a:lnTo>
                  <a:cubicBezTo>
                    <a:pt x="21431" y="90011"/>
                    <a:pt x="19526" y="93821"/>
                    <a:pt x="18574" y="98584"/>
                  </a:cubicBezTo>
                  <a:moveTo>
                    <a:pt x="7144" y="125254"/>
                  </a:moveTo>
                  <a:cubicBezTo>
                    <a:pt x="7144" y="124301"/>
                    <a:pt x="7144" y="123349"/>
                    <a:pt x="7144" y="121444"/>
                  </a:cubicBezTo>
                  <a:cubicBezTo>
                    <a:pt x="7144" y="117634"/>
                    <a:pt x="7144" y="113824"/>
                    <a:pt x="8096" y="110014"/>
                  </a:cubicBezTo>
                  <a:lnTo>
                    <a:pt x="17621" y="110966"/>
                  </a:lnTo>
                  <a:cubicBezTo>
                    <a:pt x="17621" y="114776"/>
                    <a:pt x="16669" y="117634"/>
                    <a:pt x="16669" y="121444"/>
                  </a:cubicBezTo>
                  <a:cubicBezTo>
                    <a:pt x="16669" y="122396"/>
                    <a:pt x="16669" y="123349"/>
                    <a:pt x="16669" y="124301"/>
                  </a:cubicBezTo>
                  <a:lnTo>
                    <a:pt x="7144" y="125254"/>
                  </a:lnTo>
                  <a:close/>
                  <a:moveTo>
                    <a:pt x="10954" y="154781"/>
                  </a:moveTo>
                  <a:cubicBezTo>
                    <a:pt x="10001" y="150019"/>
                    <a:pt x="8096" y="145256"/>
                    <a:pt x="8096" y="140494"/>
                  </a:cubicBezTo>
                  <a:lnTo>
                    <a:pt x="17621" y="138589"/>
                  </a:lnTo>
                  <a:cubicBezTo>
                    <a:pt x="18574" y="143351"/>
                    <a:pt x="19526" y="147161"/>
                    <a:pt x="20479" y="151924"/>
                  </a:cubicBezTo>
                  <a:lnTo>
                    <a:pt x="10954" y="154781"/>
                  </a:lnTo>
                  <a:close/>
                  <a:moveTo>
                    <a:pt x="23336" y="181451"/>
                  </a:moveTo>
                  <a:cubicBezTo>
                    <a:pt x="20479" y="177641"/>
                    <a:pt x="18574" y="172879"/>
                    <a:pt x="16669" y="168116"/>
                  </a:cubicBezTo>
                  <a:lnTo>
                    <a:pt x="25241" y="164306"/>
                  </a:lnTo>
                  <a:cubicBezTo>
                    <a:pt x="27146" y="168116"/>
                    <a:pt x="29051" y="172879"/>
                    <a:pt x="31909" y="176689"/>
                  </a:cubicBezTo>
                  <a:lnTo>
                    <a:pt x="23336" y="181451"/>
                  </a:lnTo>
                  <a:close/>
                  <a:moveTo>
                    <a:pt x="41434" y="204311"/>
                  </a:moveTo>
                  <a:cubicBezTo>
                    <a:pt x="37624" y="200501"/>
                    <a:pt x="34766" y="197644"/>
                    <a:pt x="31909" y="193834"/>
                  </a:cubicBezTo>
                  <a:lnTo>
                    <a:pt x="39529" y="188119"/>
                  </a:lnTo>
                  <a:cubicBezTo>
                    <a:pt x="42386" y="191929"/>
                    <a:pt x="45244" y="194786"/>
                    <a:pt x="49054" y="198596"/>
                  </a:cubicBezTo>
                  <a:lnTo>
                    <a:pt x="41434" y="204311"/>
                  </a:lnTo>
                  <a:close/>
                  <a:moveTo>
                    <a:pt x="65246" y="221456"/>
                  </a:moveTo>
                  <a:cubicBezTo>
                    <a:pt x="61436" y="218599"/>
                    <a:pt x="56674" y="216694"/>
                    <a:pt x="52864" y="213836"/>
                  </a:cubicBezTo>
                  <a:lnTo>
                    <a:pt x="58579" y="206216"/>
                  </a:lnTo>
                  <a:cubicBezTo>
                    <a:pt x="62389" y="209074"/>
                    <a:pt x="66199" y="210979"/>
                    <a:pt x="70009" y="213836"/>
                  </a:cubicBezTo>
                  <a:lnTo>
                    <a:pt x="65246" y="221456"/>
                  </a:lnTo>
                  <a:close/>
                  <a:moveTo>
                    <a:pt x="91916" y="232886"/>
                  </a:moveTo>
                  <a:cubicBezTo>
                    <a:pt x="87154" y="231934"/>
                    <a:pt x="82391" y="230029"/>
                    <a:pt x="77629" y="228124"/>
                  </a:cubicBezTo>
                  <a:lnTo>
                    <a:pt x="81439" y="219551"/>
                  </a:lnTo>
                  <a:cubicBezTo>
                    <a:pt x="85249" y="221456"/>
                    <a:pt x="90011" y="222409"/>
                    <a:pt x="93821" y="223361"/>
                  </a:cubicBezTo>
                  <a:lnTo>
                    <a:pt x="91916" y="232886"/>
                  </a:lnTo>
                  <a:close/>
                  <a:moveTo>
                    <a:pt x="121444" y="236696"/>
                  </a:moveTo>
                  <a:cubicBezTo>
                    <a:pt x="116681" y="236696"/>
                    <a:pt x="111919" y="236696"/>
                    <a:pt x="107156" y="235744"/>
                  </a:cubicBezTo>
                  <a:lnTo>
                    <a:pt x="108109" y="226219"/>
                  </a:lnTo>
                  <a:cubicBezTo>
                    <a:pt x="112871" y="227171"/>
                    <a:pt x="116681" y="227171"/>
                    <a:pt x="121444" y="227171"/>
                  </a:cubicBezTo>
                  <a:lnTo>
                    <a:pt x="121444" y="236696"/>
                  </a:lnTo>
                  <a:close/>
                </a:path>
              </a:pathLst>
            </a:custGeom>
            <a:solidFill>
              <a:schemeClr val="bg1"/>
            </a:solidFill>
            <a:ln w="9525"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AD0B2AE1-CE25-4D04-82D6-AC0087BB2249}"/>
                </a:ext>
              </a:extLst>
            </p:cNvPr>
            <p:cNvSpPr/>
            <p:nvPr/>
          </p:nvSpPr>
          <p:spPr>
            <a:xfrm>
              <a:off x="6730841" y="3217931"/>
              <a:ext cx="123825" cy="247650"/>
            </a:xfrm>
            <a:custGeom>
              <a:avLst/>
              <a:gdLst>
                <a:gd name="connsiteX0" fmla="*/ 7144 w 123825"/>
                <a:gd name="connsiteY0" fmla="*/ 241459 h 247650"/>
                <a:gd name="connsiteX1" fmla="*/ 7144 w 123825"/>
                <a:gd name="connsiteY1" fmla="*/ 227171 h 247650"/>
                <a:gd name="connsiteX2" fmla="*/ 110014 w 123825"/>
                <a:gd name="connsiteY2" fmla="*/ 124301 h 247650"/>
                <a:gd name="connsiteX3" fmla="*/ 7144 w 123825"/>
                <a:gd name="connsiteY3" fmla="*/ 21431 h 247650"/>
                <a:gd name="connsiteX4" fmla="*/ 7144 w 123825"/>
                <a:gd name="connsiteY4" fmla="*/ 7144 h 247650"/>
                <a:gd name="connsiteX5" fmla="*/ 124301 w 123825"/>
                <a:gd name="connsiteY5" fmla="*/ 124301 h 247650"/>
                <a:gd name="connsiteX6" fmla="*/ 7144 w 123825"/>
                <a:gd name="connsiteY6" fmla="*/ 241459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247650">
                  <a:moveTo>
                    <a:pt x="7144" y="241459"/>
                  </a:moveTo>
                  <a:lnTo>
                    <a:pt x="7144" y="227171"/>
                  </a:lnTo>
                  <a:cubicBezTo>
                    <a:pt x="63341" y="227171"/>
                    <a:pt x="110014" y="181451"/>
                    <a:pt x="110014" y="124301"/>
                  </a:cubicBezTo>
                  <a:cubicBezTo>
                    <a:pt x="110014" y="67151"/>
                    <a:pt x="64294" y="21431"/>
                    <a:pt x="7144" y="21431"/>
                  </a:cubicBezTo>
                  <a:lnTo>
                    <a:pt x="7144" y="7144"/>
                  </a:lnTo>
                  <a:cubicBezTo>
                    <a:pt x="71914" y="7144"/>
                    <a:pt x="124301" y="59531"/>
                    <a:pt x="124301" y="124301"/>
                  </a:cubicBezTo>
                  <a:cubicBezTo>
                    <a:pt x="124301" y="189071"/>
                    <a:pt x="71914" y="241459"/>
                    <a:pt x="7144" y="241459"/>
                  </a:cubicBezTo>
                </a:path>
              </a:pathLst>
            </a:custGeom>
            <a:solidFill>
              <a:schemeClr val="bg1"/>
            </a:solidFill>
            <a:ln w="9525"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57D71655-7D8D-43F7-8980-6CCD3393A253}"/>
                </a:ext>
              </a:extLst>
            </p:cNvPr>
            <p:cNvSpPr/>
            <p:nvPr/>
          </p:nvSpPr>
          <p:spPr>
            <a:xfrm>
              <a:off x="4955381" y="2959804"/>
              <a:ext cx="28575" cy="180975"/>
            </a:xfrm>
            <a:custGeom>
              <a:avLst/>
              <a:gdLst>
                <a:gd name="connsiteX0" fmla="*/ 7144 w 28575"/>
                <a:gd name="connsiteY0" fmla="*/ 7144 h 180975"/>
                <a:gd name="connsiteX1" fmla="*/ 21431 w 28575"/>
                <a:gd name="connsiteY1" fmla="*/ 7144 h 180975"/>
                <a:gd name="connsiteX2" fmla="*/ 21431 w 28575"/>
                <a:gd name="connsiteY2" fmla="*/ 179546 h 180975"/>
                <a:gd name="connsiteX3" fmla="*/ 7144 w 28575"/>
                <a:gd name="connsiteY3" fmla="*/ 179546 h 180975"/>
              </a:gdLst>
              <a:ahLst/>
              <a:cxnLst>
                <a:cxn ang="0">
                  <a:pos x="connsiteX0" y="connsiteY0"/>
                </a:cxn>
                <a:cxn ang="0">
                  <a:pos x="connsiteX1" y="connsiteY1"/>
                </a:cxn>
                <a:cxn ang="0">
                  <a:pos x="connsiteX2" y="connsiteY2"/>
                </a:cxn>
                <a:cxn ang="0">
                  <a:pos x="connsiteX3" y="connsiteY3"/>
                </a:cxn>
              </a:cxnLst>
              <a:rect l="l" t="t" r="r" b="b"/>
              <a:pathLst>
                <a:path w="28575" h="180975">
                  <a:moveTo>
                    <a:pt x="7144" y="7144"/>
                  </a:moveTo>
                  <a:lnTo>
                    <a:pt x="21431" y="7144"/>
                  </a:lnTo>
                  <a:lnTo>
                    <a:pt x="21431" y="179546"/>
                  </a:lnTo>
                  <a:lnTo>
                    <a:pt x="7144" y="179546"/>
                  </a:lnTo>
                  <a:close/>
                </a:path>
              </a:pathLst>
            </a:custGeom>
            <a:solidFill>
              <a:schemeClr val="bg1"/>
            </a:solidFill>
            <a:ln w="9525"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4A747378-3682-4C02-B50E-9FE69BE5143B}"/>
                </a:ext>
              </a:extLst>
            </p:cNvPr>
            <p:cNvSpPr/>
            <p:nvPr/>
          </p:nvSpPr>
          <p:spPr>
            <a:xfrm>
              <a:off x="5087778" y="2959804"/>
              <a:ext cx="142875" cy="180975"/>
            </a:xfrm>
            <a:custGeom>
              <a:avLst/>
              <a:gdLst>
                <a:gd name="connsiteX0" fmla="*/ 21431 w 142875"/>
                <a:gd name="connsiteY0" fmla="*/ 30956 h 180975"/>
                <a:gd name="connsiteX1" fmla="*/ 21431 w 142875"/>
                <a:gd name="connsiteY1" fmla="*/ 179546 h 180975"/>
                <a:gd name="connsiteX2" fmla="*/ 7144 w 142875"/>
                <a:gd name="connsiteY2" fmla="*/ 179546 h 180975"/>
                <a:gd name="connsiteX3" fmla="*/ 7144 w 142875"/>
                <a:gd name="connsiteY3" fmla="*/ 7144 h 180975"/>
                <a:gd name="connsiteX4" fmla="*/ 21431 w 142875"/>
                <a:gd name="connsiteY4" fmla="*/ 7144 h 180975"/>
                <a:gd name="connsiteX5" fmla="*/ 130016 w 142875"/>
                <a:gd name="connsiteY5" fmla="*/ 153829 h 180975"/>
                <a:gd name="connsiteX6" fmla="*/ 130016 w 142875"/>
                <a:gd name="connsiteY6" fmla="*/ 7144 h 180975"/>
                <a:gd name="connsiteX7" fmla="*/ 144304 w 142875"/>
                <a:gd name="connsiteY7" fmla="*/ 7144 h 180975"/>
                <a:gd name="connsiteX8" fmla="*/ 144304 w 142875"/>
                <a:gd name="connsiteY8" fmla="*/ 179546 h 180975"/>
                <a:gd name="connsiteX9" fmla="*/ 130016 w 142875"/>
                <a:gd name="connsiteY9" fmla="*/ 17954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875" h="180975">
                  <a:moveTo>
                    <a:pt x="21431" y="30956"/>
                  </a:moveTo>
                  <a:lnTo>
                    <a:pt x="21431" y="179546"/>
                  </a:lnTo>
                  <a:lnTo>
                    <a:pt x="7144" y="179546"/>
                  </a:lnTo>
                  <a:lnTo>
                    <a:pt x="7144" y="7144"/>
                  </a:lnTo>
                  <a:lnTo>
                    <a:pt x="21431" y="7144"/>
                  </a:lnTo>
                  <a:lnTo>
                    <a:pt x="130016" y="153829"/>
                  </a:lnTo>
                  <a:lnTo>
                    <a:pt x="130016" y="7144"/>
                  </a:lnTo>
                  <a:lnTo>
                    <a:pt x="144304" y="7144"/>
                  </a:lnTo>
                  <a:lnTo>
                    <a:pt x="144304" y="179546"/>
                  </a:lnTo>
                  <a:lnTo>
                    <a:pt x="130016" y="179546"/>
                  </a:lnTo>
                  <a:close/>
                </a:path>
              </a:pathLst>
            </a:custGeom>
            <a:solidFill>
              <a:schemeClr val="bg1"/>
            </a:solidFill>
            <a:ln w="9525"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4B18489E-A0B7-4521-9797-B95E6894000F}"/>
                </a:ext>
              </a:extLst>
            </p:cNvPr>
            <p:cNvSpPr/>
            <p:nvPr/>
          </p:nvSpPr>
          <p:spPr>
            <a:xfrm>
              <a:off x="5323998" y="2957899"/>
              <a:ext cx="133350" cy="190500"/>
            </a:xfrm>
            <a:custGeom>
              <a:avLst/>
              <a:gdLst>
                <a:gd name="connsiteX0" fmla="*/ 17621 w 133350"/>
                <a:gd name="connsiteY0" fmla="*/ 146209 h 190500"/>
                <a:gd name="connsiteX1" fmla="*/ 70961 w 133350"/>
                <a:gd name="connsiteY1" fmla="*/ 170974 h 190500"/>
                <a:gd name="connsiteX2" fmla="*/ 116681 w 133350"/>
                <a:gd name="connsiteY2" fmla="*/ 136684 h 190500"/>
                <a:gd name="connsiteX3" fmla="*/ 69056 w 133350"/>
                <a:gd name="connsiteY3" fmla="*/ 99536 h 190500"/>
                <a:gd name="connsiteX4" fmla="*/ 12859 w 133350"/>
                <a:gd name="connsiteY4" fmla="*/ 52864 h 190500"/>
                <a:gd name="connsiteX5" fmla="*/ 69056 w 133350"/>
                <a:gd name="connsiteY5" fmla="*/ 7144 h 190500"/>
                <a:gd name="connsiteX6" fmla="*/ 127159 w 133350"/>
                <a:gd name="connsiteY6" fmla="*/ 30956 h 190500"/>
                <a:gd name="connsiteX7" fmla="*/ 117634 w 133350"/>
                <a:gd name="connsiteY7" fmla="*/ 41434 h 190500"/>
                <a:gd name="connsiteX8" fmla="*/ 68104 w 133350"/>
                <a:gd name="connsiteY8" fmla="*/ 19526 h 190500"/>
                <a:gd name="connsiteX9" fmla="*/ 28099 w 133350"/>
                <a:gd name="connsiteY9" fmla="*/ 50959 h 190500"/>
                <a:gd name="connsiteX10" fmla="*/ 72866 w 133350"/>
                <a:gd name="connsiteY10" fmla="*/ 83344 h 190500"/>
                <a:gd name="connsiteX11" fmla="*/ 130969 w 133350"/>
                <a:gd name="connsiteY11" fmla="*/ 134779 h 190500"/>
                <a:gd name="connsiteX12" fmla="*/ 70009 w 133350"/>
                <a:gd name="connsiteY12" fmla="*/ 183356 h 190500"/>
                <a:gd name="connsiteX13" fmla="*/ 7144 w 133350"/>
                <a:gd name="connsiteY13" fmla="*/ 155734 h 190500"/>
                <a:gd name="connsiteX14" fmla="*/ 17621 w 133350"/>
                <a:gd name="connsiteY14" fmla="*/ 14620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50" h="190500">
                  <a:moveTo>
                    <a:pt x="17621" y="146209"/>
                  </a:moveTo>
                  <a:cubicBezTo>
                    <a:pt x="29051" y="159544"/>
                    <a:pt x="47149" y="170974"/>
                    <a:pt x="70961" y="170974"/>
                  </a:cubicBezTo>
                  <a:cubicBezTo>
                    <a:pt x="106204" y="170974"/>
                    <a:pt x="116681" y="150971"/>
                    <a:pt x="116681" y="136684"/>
                  </a:cubicBezTo>
                  <a:cubicBezTo>
                    <a:pt x="116681" y="112871"/>
                    <a:pt x="93821" y="105251"/>
                    <a:pt x="69056" y="99536"/>
                  </a:cubicBezTo>
                  <a:cubicBezTo>
                    <a:pt x="42386" y="91916"/>
                    <a:pt x="12859" y="84296"/>
                    <a:pt x="12859" y="52864"/>
                  </a:cubicBezTo>
                  <a:cubicBezTo>
                    <a:pt x="12859" y="24289"/>
                    <a:pt x="38576" y="7144"/>
                    <a:pt x="69056" y="7144"/>
                  </a:cubicBezTo>
                  <a:cubicBezTo>
                    <a:pt x="94774" y="7144"/>
                    <a:pt x="113824" y="15716"/>
                    <a:pt x="127159" y="30956"/>
                  </a:cubicBezTo>
                  <a:lnTo>
                    <a:pt x="117634" y="41434"/>
                  </a:lnTo>
                  <a:cubicBezTo>
                    <a:pt x="105251" y="26194"/>
                    <a:pt x="88106" y="19526"/>
                    <a:pt x="68104" y="19526"/>
                  </a:cubicBezTo>
                  <a:cubicBezTo>
                    <a:pt x="45244" y="19526"/>
                    <a:pt x="28099" y="32861"/>
                    <a:pt x="28099" y="50959"/>
                  </a:cubicBezTo>
                  <a:cubicBezTo>
                    <a:pt x="28099" y="70961"/>
                    <a:pt x="49054" y="77629"/>
                    <a:pt x="72866" y="83344"/>
                  </a:cubicBezTo>
                  <a:cubicBezTo>
                    <a:pt x="100489" y="90964"/>
                    <a:pt x="130969" y="100489"/>
                    <a:pt x="130969" y="134779"/>
                  </a:cubicBezTo>
                  <a:cubicBezTo>
                    <a:pt x="130969" y="156686"/>
                    <a:pt x="116681" y="183356"/>
                    <a:pt x="70009" y="183356"/>
                  </a:cubicBezTo>
                  <a:cubicBezTo>
                    <a:pt x="41434" y="183356"/>
                    <a:pt x="20479" y="171926"/>
                    <a:pt x="7144" y="155734"/>
                  </a:cubicBezTo>
                  <a:lnTo>
                    <a:pt x="17621" y="146209"/>
                  </a:lnTo>
                  <a:close/>
                </a:path>
              </a:pathLst>
            </a:custGeom>
            <a:solidFill>
              <a:schemeClr val="bg1"/>
            </a:solidFill>
            <a:ln w="9525"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524A0AD5-8001-4D85-B815-E532DDB6CEFE}"/>
                </a:ext>
              </a:extLst>
            </p:cNvPr>
            <p:cNvSpPr/>
            <p:nvPr/>
          </p:nvSpPr>
          <p:spPr>
            <a:xfrm>
              <a:off x="5544026" y="2959804"/>
              <a:ext cx="123825" cy="180975"/>
            </a:xfrm>
            <a:custGeom>
              <a:avLst/>
              <a:gdLst>
                <a:gd name="connsiteX0" fmla="*/ 70009 w 123825"/>
                <a:gd name="connsiteY0" fmla="*/ 20479 h 180975"/>
                <a:gd name="connsiteX1" fmla="*/ 21431 w 123825"/>
                <a:gd name="connsiteY1" fmla="*/ 20479 h 180975"/>
                <a:gd name="connsiteX2" fmla="*/ 21431 w 123825"/>
                <a:gd name="connsiteY2" fmla="*/ 94774 h 180975"/>
                <a:gd name="connsiteX3" fmla="*/ 70009 w 123825"/>
                <a:gd name="connsiteY3" fmla="*/ 94774 h 180975"/>
                <a:gd name="connsiteX4" fmla="*/ 108109 w 123825"/>
                <a:gd name="connsiteY4" fmla="*/ 57626 h 180975"/>
                <a:gd name="connsiteX5" fmla="*/ 70009 w 123825"/>
                <a:gd name="connsiteY5" fmla="*/ 20479 h 180975"/>
                <a:gd name="connsiteX6" fmla="*/ 7144 w 123825"/>
                <a:gd name="connsiteY6" fmla="*/ 7144 h 180975"/>
                <a:gd name="connsiteX7" fmla="*/ 71914 w 123825"/>
                <a:gd name="connsiteY7" fmla="*/ 7144 h 180975"/>
                <a:gd name="connsiteX8" fmla="*/ 123349 w 123825"/>
                <a:gd name="connsiteY8" fmla="*/ 57626 h 180975"/>
                <a:gd name="connsiteX9" fmla="*/ 71914 w 123825"/>
                <a:gd name="connsiteY9" fmla="*/ 108109 h 180975"/>
                <a:gd name="connsiteX10" fmla="*/ 22384 w 123825"/>
                <a:gd name="connsiteY10" fmla="*/ 108109 h 180975"/>
                <a:gd name="connsiteX11" fmla="*/ 22384 w 123825"/>
                <a:gd name="connsiteY11" fmla="*/ 179546 h 180975"/>
                <a:gd name="connsiteX12" fmla="*/ 8096 w 123825"/>
                <a:gd name="connsiteY12" fmla="*/ 179546 h 180975"/>
                <a:gd name="connsiteX13" fmla="*/ 8096 w 123825"/>
                <a:gd name="connsiteY13"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0975">
                  <a:moveTo>
                    <a:pt x="70009" y="20479"/>
                  </a:moveTo>
                  <a:lnTo>
                    <a:pt x="21431" y="20479"/>
                  </a:lnTo>
                  <a:lnTo>
                    <a:pt x="21431" y="94774"/>
                  </a:lnTo>
                  <a:lnTo>
                    <a:pt x="70009" y="94774"/>
                  </a:lnTo>
                  <a:cubicBezTo>
                    <a:pt x="92869" y="94774"/>
                    <a:pt x="108109" y="79534"/>
                    <a:pt x="108109" y="57626"/>
                  </a:cubicBezTo>
                  <a:cubicBezTo>
                    <a:pt x="108109" y="35719"/>
                    <a:pt x="92869" y="20479"/>
                    <a:pt x="70009" y="20479"/>
                  </a:cubicBezTo>
                  <a:moveTo>
                    <a:pt x="7144" y="7144"/>
                  </a:moveTo>
                  <a:lnTo>
                    <a:pt x="71914" y="7144"/>
                  </a:lnTo>
                  <a:cubicBezTo>
                    <a:pt x="105251" y="7144"/>
                    <a:pt x="123349" y="30004"/>
                    <a:pt x="123349" y="57626"/>
                  </a:cubicBezTo>
                  <a:cubicBezTo>
                    <a:pt x="123349" y="85249"/>
                    <a:pt x="104299" y="108109"/>
                    <a:pt x="71914" y="108109"/>
                  </a:cubicBezTo>
                  <a:lnTo>
                    <a:pt x="22384" y="108109"/>
                  </a:lnTo>
                  <a:lnTo>
                    <a:pt x="22384" y="179546"/>
                  </a:lnTo>
                  <a:lnTo>
                    <a:pt x="8096" y="179546"/>
                  </a:lnTo>
                  <a:lnTo>
                    <a:pt x="8096" y="7144"/>
                  </a:lnTo>
                  <a:close/>
                </a:path>
              </a:pathLst>
            </a:custGeom>
            <a:solidFill>
              <a:schemeClr val="bg1"/>
            </a:solidFill>
            <a:ln w="9525" cap="flat">
              <a:noFill/>
              <a:prstDash val="solid"/>
              <a:miter/>
            </a:ln>
          </p:spPr>
          <p:txBody>
            <a:bodyPr rtlCol="0" anchor="ctr"/>
            <a:lstStyle/>
            <a:p>
              <a:endParaRPr lang="en-GB" dirty="0"/>
            </a:p>
          </p:txBody>
        </p:sp>
        <p:sp>
          <p:nvSpPr>
            <p:cNvPr id="50" name="Freeform: Shape 49">
              <a:extLst>
                <a:ext uri="{FF2B5EF4-FFF2-40B4-BE49-F238E27FC236}">
                  <a16:creationId xmlns:a16="http://schemas.microsoft.com/office/drawing/2014/main" id="{402F1047-26B9-4902-B87D-AC14C4B75D58}"/>
                </a:ext>
              </a:extLst>
            </p:cNvPr>
            <p:cNvSpPr/>
            <p:nvPr/>
          </p:nvSpPr>
          <p:spPr>
            <a:xfrm>
              <a:off x="5750718" y="2959804"/>
              <a:ext cx="28575" cy="180975"/>
            </a:xfrm>
            <a:custGeom>
              <a:avLst/>
              <a:gdLst>
                <a:gd name="connsiteX0" fmla="*/ 7144 w 28575"/>
                <a:gd name="connsiteY0" fmla="*/ 7144 h 180975"/>
                <a:gd name="connsiteX1" fmla="*/ 21431 w 28575"/>
                <a:gd name="connsiteY1" fmla="*/ 7144 h 180975"/>
                <a:gd name="connsiteX2" fmla="*/ 21431 w 28575"/>
                <a:gd name="connsiteY2" fmla="*/ 179546 h 180975"/>
                <a:gd name="connsiteX3" fmla="*/ 7144 w 28575"/>
                <a:gd name="connsiteY3" fmla="*/ 179546 h 180975"/>
              </a:gdLst>
              <a:ahLst/>
              <a:cxnLst>
                <a:cxn ang="0">
                  <a:pos x="connsiteX0" y="connsiteY0"/>
                </a:cxn>
                <a:cxn ang="0">
                  <a:pos x="connsiteX1" y="connsiteY1"/>
                </a:cxn>
                <a:cxn ang="0">
                  <a:pos x="connsiteX2" y="connsiteY2"/>
                </a:cxn>
                <a:cxn ang="0">
                  <a:pos x="connsiteX3" y="connsiteY3"/>
                </a:cxn>
              </a:cxnLst>
              <a:rect l="l" t="t" r="r" b="b"/>
              <a:pathLst>
                <a:path w="28575" h="180975">
                  <a:moveTo>
                    <a:pt x="7144" y="7144"/>
                  </a:moveTo>
                  <a:lnTo>
                    <a:pt x="21431" y="7144"/>
                  </a:lnTo>
                  <a:lnTo>
                    <a:pt x="21431" y="179546"/>
                  </a:lnTo>
                  <a:lnTo>
                    <a:pt x="7144" y="179546"/>
                  </a:lnTo>
                  <a:close/>
                </a:path>
              </a:pathLst>
            </a:custGeom>
            <a:solidFill>
              <a:schemeClr val="bg1"/>
            </a:solidFill>
            <a:ln w="9525" cap="flat">
              <a:noFill/>
              <a:prstDash val="solid"/>
              <a:miter/>
            </a:ln>
          </p:spPr>
          <p:txBody>
            <a:bodyPr rtlCol="0" anchor="ctr"/>
            <a:lstStyle/>
            <a:p>
              <a:endParaRPr lang="en-GB" dirty="0"/>
            </a:p>
          </p:txBody>
        </p:sp>
        <p:sp>
          <p:nvSpPr>
            <p:cNvPr id="51" name="Freeform: Shape 50">
              <a:extLst>
                <a:ext uri="{FF2B5EF4-FFF2-40B4-BE49-F238E27FC236}">
                  <a16:creationId xmlns:a16="http://schemas.microsoft.com/office/drawing/2014/main" id="{F5CC07D9-18A6-49EF-92F3-5B05A5685194}"/>
                </a:ext>
              </a:extLst>
            </p:cNvPr>
            <p:cNvSpPr/>
            <p:nvPr/>
          </p:nvSpPr>
          <p:spPr>
            <a:xfrm>
              <a:off x="5876448" y="2959804"/>
              <a:ext cx="123825" cy="180975"/>
            </a:xfrm>
            <a:custGeom>
              <a:avLst/>
              <a:gdLst>
                <a:gd name="connsiteX0" fmla="*/ 69056 w 123825"/>
                <a:gd name="connsiteY0" fmla="*/ 20479 h 180975"/>
                <a:gd name="connsiteX1" fmla="*/ 20479 w 123825"/>
                <a:gd name="connsiteY1" fmla="*/ 20479 h 180975"/>
                <a:gd name="connsiteX2" fmla="*/ 20479 w 123825"/>
                <a:gd name="connsiteY2" fmla="*/ 94774 h 180975"/>
                <a:gd name="connsiteX3" fmla="*/ 69056 w 123825"/>
                <a:gd name="connsiteY3" fmla="*/ 94774 h 180975"/>
                <a:gd name="connsiteX4" fmla="*/ 107156 w 123825"/>
                <a:gd name="connsiteY4" fmla="*/ 57626 h 180975"/>
                <a:gd name="connsiteX5" fmla="*/ 69056 w 123825"/>
                <a:gd name="connsiteY5" fmla="*/ 20479 h 180975"/>
                <a:gd name="connsiteX6" fmla="*/ 59531 w 123825"/>
                <a:gd name="connsiteY6" fmla="*/ 108109 h 180975"/>
                <a:gd name="connsiteX7" fmla="*/ 21431 w 123825"/>
                <a:gd name="connsiteY7" fmla="*/ 108109 h 180975"/>
                <a:gd name="connsiteX8" fmla="*/ 21431 w 123825"/>
                <a:gd name="connsiteY8" fmla="*/ 179546 h 180975"/>
                <a:gd name="connsiteX9" fmla="*/ 7144 w 123825"/>
                <a:gd name="connsiteY9" fmla="*/ 179546 h 180975"/>
                <a:gd name="connsiteX10" fmla="*/ 7144 w 123825"/>
                <a:gd name="connsiteY10" fmla="*/ 7144 h 180975"/>
                <a:gd name="connsiteX11" fmla="*/ 70961 w 123825"/>
                <a:gd name="connsiteY11" fmla="*/ 7144 h 180975"/>
                <a:gd name="connsiteX12" fmla="*/ 123349 w 123825"/>
                <a:gd name="connsiteY12" fmla="*/ 57626 h 180975"/>
                <a:gd name="connsiteX13" fmla="*/ 75724 w 123825"/>
                <a:gd name="connsiteY13" fmla="*/ 107156 h 180975"/>
                <a:gd name="connsiteX14" fmla="*/ 125254 w 123825"/>
                <a:gd name="connsiteY14" fmla="*/ 179546 h 180975"/>
                <a:gd name="connsiteX15" fmla="*/ 107156 w 123825"/>
                <a:gd name="connsiteY15" fmla="*/ 179546 h 180975"/>
                <a:gd name="connsiteX16" fmla="*/ 59531 w 123825"/>
                <a:gd name="connsiteY16" fmla="*/ 10810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5" h="180975">
                  <a:moveTo>
                    <a:pt x="69056" y="20479"/>
                  </a:moveTo>
                  <a:lnTo>
                    <a:pt x="20479" y="20479"/>
                  </a:lnTo>
                  <a:lnTo>
                    <a:pt x="20479" y="94774"/>
                  </a:lnTo>
                  <a:lnTo>
                    <a:pt x="69056" y="94774"/>
                  </a:lnTo>
                  <a:cubicBezTo>
                    <a:pt x="91916" y="94774"/>
                    <a:pt x="107156" y="79534"/>
                    <a:pt x="107156" y="57626"/>
                  </a:cubicBezTo>
                  <a:cubicBezTo>
                    <a:pt x="108109" y="35719"/>
                    <a:pt x="91916" y="20479"/>
                    <a:pt x="69056" y="20479"/>
                  </a:cubicBezTo>
                  <a:moveTo>
                    <a:pt x="59531" y="108109"/>
                  </a:moveTo>
                  <a:lnTo>
                    <a:pt x="21431" y="108109"/>
                  </a:lnTo>
                  <a:lnTo>
                    <a:pt x="21431" y="179546"/>
                  </a:lnTo>
                  <a:lnTo>
                    <a:pt x="7144" y="179546"/>
                  </a:lnTo>
                  <a:lnTo>
                    <a:pt x="7144" y="7144"/>
                  </a:lnTo>
                  <a:lnTo>
                    <a:pt x="70961" y="7144"/>
                  </a:lnTo>
                  <a:cubicBezTo>
                    <a:pt x="100489" y="7144"/>
                    <a:pt x="123349" y="26194"/>
                    <a:pt x="123349" y="57626"/>
                  </a:cubicBezTo>
                  <a:cubicBezTo>
                    <a:pt x="123349" y="89059"/>
                    <a:pt x="101441" y="106204"/>
                    <a:pt x="75724" y="107156"/>
                  </a:cubicBezTo>
                  <a:lnTo>
                    <a:pt x="125254" y="179546"/>
                  </a:lnTo>
                  <a:lnTo>
                    <a:pt x="107156" y="179546"/>
                  </a:lnTo>
                  <a:lnTo>
                    <a:pt x="59531" y="108109"/>
                  </a:lnTo>
                  <a:close/>
                </a:path>
              </a:pathLst>
            </a:custGeom>
            <a:solidFill>
              <a:schemeClr val="bg1"/>
            </a:solidFill>
            <a:ln w="9525" cap="flat">
              <a:noFill/>
              <a:prstDash val="solid"/>
              <a:miter/>
            </a:ln>
          </p:spPr>
          <p:txBody>
            <a:bodyPr rtlCol="0" anchor="ctr"/>
            <a:lstStyle/>
            <a:p>
              <a:endParaRPr lang="en-GB" dirty="0"/>
            </a:p>
          </p:txBody>
        </p:sp>
        <p:sp>
          <p:nvSpPr>
            <p:cNvPr id="52" name="Freeform: Shape 51">
              <a:extLst>
                <a:ext uri="{FF2B5EF4-FFF2-40B4-BE49-F238E27FC236}">
                  <a16:creationId xmlns:a16="http://schemas.microsoft.com/office/drawing/2014/main" id="{0E35EF36-0285-447B-8BF3-2747BC6D0F80}"/>
                </a:ext>
              </a:extLst>
            </p:cNvPr>
            <p:cNvSpPr/>
            <p:nvPr/>
          </p:nvSpPr>
          <p:spPr>
            <a:xfrm>
              <a:off x="6088856" y="2959804"/>
              <a:ext cx="28575" cy="180975"/>
            </a:xfrm>
            <a:custGeom>
              <a:avLst/>
              <a:gdLst>
                <a:gd name="connsiteX0" fmla="*/ 7144 w 28575"/>
                <a:gd name="connsiteY0" fmla="*/ 7144 h 180975"/>
                <a:gd name="connsiteX1" fmla="*/ 21431 w 28575"/>
                <a:gd name="connsiteY1" fmla="*/ 7144 h 180975"/>
                <a:gd name="connsiteX2" fmla="*/ 21431 w 28575"/>
                <a:gd name="connsiteY2" fmla="*/ 179546 h 180975"/>
                <a:gd name="connsiteX3" fmla="*/ 7144 w 28575"/>
                <a:gd name="connsiteY3" fmla="*/ 179546 h 180975"/>
              </a:gdLst>
              <a:ahLst/>
              <a:cxnLst>
                <a:cxn ang="0">
                  <a:pos x="connsiteX0" y="connsiteY0"/>
                </a:cxn>
                <a:cxn ang="0">
                  <a:pos x="connsiteX1" y="connsiteY1"/>
                </a:cxn>
                <a:cxn ang="0">
                  <a:pos x="connsiteX2" y="connsiteY2"/>
                </a:cxn>
                <a:cxn ang="0">
                  <a:pos x="connsiteX3" y="connsiteY3"/>
                </a:cxn>
              </a:cxnLst>
              <a:rect l="l" t="t" r="r" b="b"/>
              <a:pathLst>
                <a:path w="28575" h="180975">
                  <a:moveTo>
                    <a:pt x="7144" y="7144"/>
                  </a:moveTo>
                  <a:lnTo>
                    <a:pt x="21431" y="7144"/>
                  </a:lnTo>
                  <a:lnTo>
                    <a:pt x="21431" y="179546"/>
                  </a:lnTo>
                  <a:lnTo>
                    <a:pt x="7144" y="179546"/>
                  </a:lnTo>
                  <a:close/>
                </a:path>
              </a:pathLst>
            </a:custGeom>
            <a:solidFill>
              <a:schemeClr val="bg1"/>
            </a:solidFill>
            <a:ln w="9525" cap="flat">
              <a:noFill/>
              <a:prstDash val="solid"/>
              <a:miter/>
            </a:ln>
          </p:spPr>
          <p:txBody>
            <a:bodyPr rtlCol="0" anchor="ctr"/>
            <a:lstStyle/>
            <a:p>
              <a:endParaRPr lang="en-GB" dirty="0"/>
            </a:p>
          </p:txBody>
        </p:sp>
        <p:sp>
          <p:nvSpPr>
            <p:cNvPr id="53" name="Freeform: Shape 52">
              <a:extLst>
                <a:ext uri="{FF2B5EF4-FFF2-40B4-BE49-F238E27FC236}">
                  <a16:creationId xmlns:a16="http://schemas.microsoft.com/office/drawing/2014/main" id="{994769F2-A1C6-48B9-9A99-375A782458D6}"/>
                </a:ext>
              </a:extLst>
            </p:cNvPr>
            <p:cNvSpPr/>
            <p:nvPr/>
          </p:nvSpPr>
          <p:spPr>
            <a:xfrm>
              <a:off x="6206013" y="2959804"/>
              <a:ext cx="142875" cy="180975"/>
            </a:xfrm>
            <a:custGeom>
              <a:avLst/>
              <a:gdLst>
                <a:gd name="connsiteX0" fmla="*/ 21431 w 142875"/>
                <a:gd name="connsiteY0" fmla="*/ 30956 h 180975"/>
                <a:gd name="connsiteX1" fmla="*/ 21431 w 142875"/>
                <a:gd name="connsiteY1" fmla="*/ 179546 h 180975"/>
                <a:gd name="connsiteX2" fmla="*/ 7144 w 142875"/>
                <a:gd name="connsiteY2" fmla="*/ 179546 h 180975"/>
                <a:gd name="connsiteX3" fmla="*/ 7144 w 142875"/>
                <a:gd name="connsiteY3" fmla="*/ 7144 h 180975"/>
                <a:gd name="connsiteX4" fmla="*/ 21431 w 142875"/>
                <a:gd name="connsiteY4" fmla="*/ 7144 h 180975"/>
                <a:gd name="connsiteX5" fmla="*/ 130016 w 142875"/>
                <a:gd name="connsiteY5" fmla="*/ 153829 h 180975"/>
                <a:gd name="connsiteX6" fmla="*/ 130016 w 142875"/>
                <a:gd name="connsiteY6" fmla="*/ 7144 h 180975"/>
                <a:gd name="connsiteX7" fmla="*/ 144304 w 142875"/>
                <a:gd name="connsiteY7" fmla="*/ 7144 h 180975"/>
                <a:gd name="connsiteX8" fmla="*/ 144304 w 142875"/>
                <a:gd name="connsiteY8" fmla="*/ 179546 h 180975"/>
                <a:gd name="connsiteX9" fmla="*/ 130016 w 142875"/>
                <a:gd name="connsiteY9" fmla="*/ 17954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875" h="180975">
                  <a:moveTo>
                    <a:pt x="21431" y="30956"/>
                  </a:moveTo>
                  <a:lnTo>
                    <a:pt x="21431" y="179546"/>
                  </a:lnTo>
                  <a:lnTo>
                    <a:pt x="7144" y="179546"/>
                  </a:lnTo>
                  <a:lnTo>
                    <a:pt x="7144" y="7144"/>
                  </a:lnTo>
                  <a:lnTo>
                    <a:pt x="21431" y="7144"/>
                  </a:lnTo>
                  <a:lnTo>
                    <a:pt x="130016" y="153829"/>
                  </a:lnTo>
                  <a:lnTo>
                    <a:pt x="130016" y="7144"/>
                  </a:lnTo>
                  <a:lnTo>
                    <a:pt x="144304" y="7144"/>
                  </a:lnTo>
                  <a:lnTo>
                    <a:pt x="144304" y="179546"/>
                  </a:lnTo>
                  <a:lnTo>
                    <a:pt x="130016" y="179546"/>
                  </a:lnTo>
                  <a:close/>
                </a:path>
              </a:pathLst>
            </a:custGeom>
            <a:solidFill>
              <a:schemeClr val="bg1"/>
            </a:solidFill>
            <a:ln w="9525" cap="flat">
              <a:noFill/>
              <a:prstDash val="solid"/>
              <a:miter/>
            </a:ln>
          </p:spPr>
          <p:txBody>
            <a:bodyPr rtlCol="0" anchor="ctr"/>
            <a:lstStyle/>
            <a:p>
              <a:endParaRPr lang="en-GB" dirty="0"/>
            </a:p>
          </p:txBody>
        </p:sp>
        <p:sp>
          <p:nvSpPr>
            <p:cNvPr id="54" name="Freeform: Shape 53">
              <a:extLst>
                <a:ext uri="{FF2B5EF4-FFF2-40B4-BE49-F238E27FC236}">
                  <a16:creationId xmlns:a16="http://schemas.microsoft.com/office/drawing/2014/main" id="{00154B7E-3208-4AF1-9E02-229F05DCE832}"/>
                </a:ext>
              </a:extLst>
            </p:cNvPr>
            <p:cNvSpPr/>
            <p:nvPr/>
          </p:nvSpPr>
          <p:spPr>
            <a:xfrm>
              <a:off x="4883943" y="3244601"/>
              <a:ext cx="171450" cy="190500"/>
            </a:xfrm>
            <a:custGeom>
              <a:avLst/>
              <a:gdLst>
                <a:gd name="connsiteX0" fmla="*/ 97631 w 171450"/>
                <a:gd name="connsiteY0" fmla="*/ 7144 h 190500"/>
                <a:gd name="connsiteX1" fmla="*/ 167164 w 171450"/>
                <a:gd name="connsiteY1" fmla="*/ 43339 h 190500"/>
                <a:gd name="connsiteX2" fmla="*/ 142399 w 171450"/>
                <a:gd name="connsiteY2" fmla="*/ 57626 h 190500"/>
                <a:gd name="connsiteX3" fmla="*/ 97631 w 171450"/>
                <a:gd name="connsiteY3" fmla="*/ 34766 h 190500"/>
                <a:gd name="connsiteX4" fmla="*/ 38576 w 171450"/>
                <a:gd name="connsiteY4" fmla="*/ 96679 h 190500"/>
                <a:gd name="connsiteX5" fmla="*/ 97631 w 171450"/>
                <a:gd name="connsiteY5" fmla="*/ 159544 h 190500"/>
                <a:gd name="connsiteX6" fmla="*/ 138589 w 171450"/>
                <a:gd name="connsiteY6" fmla="*/ 144304 h 190500"/>
                <a:gd name="connsiteX7" fmla="*/ 138589 w 171450"/>
                <a:gd name="connsiteY7" fmla="*/ 117634 h 190500"/>
                <a:gd name="connsiteX8" fmla="*/ 87154 w 171450"/>
                <a:gd name="connsiteY8" fmla="*/ 117634 h 190500"/>
                <a:gd name="connsiteX9" fmla="*/ 87154 w 171450"/>
                <a:gd name="connsiteY9" fmla="*/ 90964 h 190500"/>
                <a:gd name="connsiteX10" fmla="*/ 169069 w 171450"/>
                <a:gd name="connsiteY10" fmla="*/ 90964 h 190500"/>
                <a:gd name="connsiteX11" fmla="*/ 169069 w 171450"/>
                <a:gd name="connsiteY11" fmla="*/ 155734 h 190500"/>
                <a:gd name="connsiteX12" fmla="*/ 97631 w 171450"/>
                <a:gd name="connsiteY12" fmla="*/ 187166 h 190500"/>
                <a:gd name="connsiteX13" fmla="*/ 7144 w 171450"/>
                <a:gd name="connsiteY13" fmla="*/ 97631 h 190500"/>
                <a:gd name="connsiteX14" fmla="*/ 97631 w 171450"/>
                <a:gd name="connsiteY14" fmla="*/ 714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450" h="190500">
                  <a:moveTo>
                    <a:pt x="97631" y="7144"/>
                  </a:moveTo>
                  <a:cubicBezTo>
                    <a:pt x="130969" y="7144"/>
                    <a:pt x="152876" y="23336"/>
                    <a:pt x="167164" y="43339"/>
                  </a:cubicBezTo>
                  <a:lnTo>
                    <a:pt x="142399" y="57626"/>
                  </a:lnTo>
                  <a:cubicBezTo>
                    <a:pt x="133826" y="44291"/>
                    <a:pt x="116681" y="34766"/>
                    <a:pt x="97631" y="34766"/>
                  </a:cubicBezTo>
                  <a:cubicBezTo>
                    <a:pt x="63341" y="34766"/>
                    <a:pt x="38576" y="60484"/>
                    <a:pt x="38576" y="96679"/>
                  </a:cubicBezTo>
                  <a:cubicBezTo>
                    <a:pt x="38576" y="132874"/>
                    <a:pt x="64294" y="159544"/>
                    <a:pt x="97631" y="159544"/>
                  </a:cubicBezTo>
                  <a:cubicBezTo>
                    <a:pt x="114776" y="159544"/>
                    <a:pt x="130969" y="150971"/>
                    <a:pt x="138589" y="144304"/>
                  </a:cubicBezTo>
                  <a:lnTo>
                    <a:pt x="138589" y="117634"/>
                  </a:lnTo>
                  <a:lnTo>
                    <a:pt x="87154" y="117634"/>
                  </a:lnTo>
                  <a:lnTo>
                    <a:pt x="87154" y="90964"/>
                  </a:lnTo>
                  <a:lnTo>
                    <a:pt x="169069" y="90964"/>
                  </a:lnTo>
                  <a:lnTo>
                    <a:pt x="169069" y="155734"/>
                  </a:lnTo>
                  <a:cubicBezTo>
                    <a:pt x="151924" y="174784"/>
                    <a:pt x="128111" y="187166"/>
                    <a:pt x="97631" y="187166"/>
                  </a:cubicBezTo>
                  <a:cubicBezTo>
                    <a:pt x="48101" y="187166"/>
                    <a:pt x="7144" y="151924"/>
                    <a:pt x="7144" y="97631"/>
                  </a:cubicBezTo>
                  <a:cubicBezTo>
                    <a:pt x="7144" y="42386"/>
                    <a:pt x="48101" y="7144"/>
                    <a:pt x="97631" y="7144"/>
                  </a:cubicBezTo>
                </a:path>
              </a:pathLst>
            </a:custGeom>
            <a:solidFill>
              <a:schemeClr val="bg1"/>
            </a:solidFill>
            <a:ln w="9525" cap="flat">
              <a:noFill/>
              <a:prstDash val="solid"/>
              <a:miter/>
            </a:ln>
          </p:spPr>
          <p:txBody>
            <a:bodyPr rtlCol="0" anchor="ctr"/>
            <a:lstStyle/>
            <a:p>
              <a:endParaRPr lang="en-GB" dirty="0"/>
            </a:p>
          </p:txBody>
        </p:sp>
        <p:sp>
          <p:nvSpPr>
            <p:cNvPr id="55" name="Freeform: Shape 54">
              <a:extLst>
                <a:ext uri="{FF2B5EF4-FFF2-40B4-BE49-F238E27FC236}">
                  <a16:creationId xmlns:a16="http://schemas.microsoft.com/office/drawing/2014/main" id="{BA89F8BA-1E4E-412F-AE5B-5D0AE1F39DB4}"/>
                </a:ext>
              </a:extLst>
            </p:cNvPr>
            <p:cNvSpPr/>
            <p:nvPr/>
          </p:nvSpPr>
          <p:spPr>
            <a:xfrm>
              <a:off x="5143976" y="3247459"/>
              <a:ext cx="123825" cy="180975"/>
            </a:xfrm>
            <a:custGeom>
              <a:avLst/>
              <a:gdLst>
                <a:gd name="connsiteX0" fmla="*/ 7144 w 123825"/>
                <a:gd name="connsiteY0" fmla="*/ 7144 h 180975"/>
                <a:gd name="connsiteX1" fmla="*/ 125254 w 123825"/>
                <a:gd name="connsiteY1" fmla="*/ 7144 h 180975"/>
                <a:gd name="connsiteX2" fmla="*/ 125254 w 123825"/>
                <a:gd name="connsiteY2" fmla="*/ 33814 h 180975"/>
                <a:gd name="connsiteX3" fmla="*/ 37624 w 123825"/>
                <a:gd name="connsiteY3" fmla="*/ 33814 h 180975"/>
                <a:gd name="connsiteX4" fmla="*/ 37624 w 123825"/>
                <a:gd name="connsiteY4" fmla="*/ 78581 h 180975"/>
                <a:gd name="connsiteX5" fmla="*/ 123349 w 123825"/>
                <a:gd name="connsiteY5" fmla="*/ 78581 h 180975"/>
                <a:gd name="connsiteX6" fmla="*/ 123349 w 123825"/>
                <a:gd name="connsiteY6" fmla="*/ 105251 h 180975"/>
                <a:gd name="connsiteX7" fmla="*/ 37624 w 123825"/>
                <a:gd name="connsiteY7" fmla="*/ 105251 h 180975"/>
                <a:gd name="connsiteX8" fmla="*/ 37624 w 123825"/>
                <a:gd name="connsiteY8" fmla="*/ 152876 h 180975"/>
                <a:gd name="connsiteX9" fmla="*/ 125254 w 123825"/>
                <a:gd name="connsiteY9" fmla="*/ 152876 h 180975"/>
                <a:gd name="connsiteX10" fmla="*/ 125254 w 123825"/>
                <a:gd name="connsiteY10" fmla="*/ 179546 h 180975"/>
                <a:gd name="connsiteX11" fmla="*/ 7144 w 123825"/>
                <a:gd name="connsiteY11" fmla="*/ 17954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0975">
                  <a:moveTo>
                    <a:pt x="7144" y="7144"/>
                  </a:moveTo>
                  <a:lnTo>
                    <a:pt x="125254" y="7144"/>
                  </a:lnTo>
                  <a:lnTo>
                    <a:pt x="125254" y="33814"/>
                  </a:lnTo>
                  <a:lnTo>
                    <a:pt x="37624" y="33814"/>
                  </a:lnTo>
                  <a:lnTo>
                    <a:pt x="37624" y="78581"/>
                  </a:lnTo>
                  <a:lnTo>
                    <a:pt x="123349" y="78581"/>
                  </a:lnTo>
                  <a:lnTo>
                    <a:pt x="123349" y="105251"/>
                  </a:lnTo>
                  <a:lnTo>
                    <a:pt x="37624" y="105251"/>
                  </a:lnTo>
                  <a:lnTo>
                    <a:pt x="37624" y="152876"/>
                  </a:lnTo>
                  <a:lnTo>
                    <a:pt x="125254" y="152876"/>
                  </a:lnTo>
                  <a:lnTo>
                    <a:pt x="125254" y="179546"/>
                  </a:lnTo>
                  <a:lnTo>
                    <a:pt x="7144" y="179546"/>
                  </a:lnTo>
                  <a:close/>
                </a:path>
              </a:pathLst>
            </a:custGeom>
            <a:solidFill>
              <a:schemeClr val="bg1"/>
            </a:solidFill>
            <a:ln w="9525" cap="flat">
              <a:noFill/>
              <a:prstDash val="solid"/>
              <a:miter/>
            </a:ln>
          </p:spPr>
          <p:txBody>
            <a:bodyPr rtlCol="0" anchor="ctr"/>
            <a:lstStyle/>
            <a:p>
              <a:endParaRPr lang="en-GB" dirty="0"/>
            </a:p>
          </p:txBody>
        </p:sp>
        <p:sp>
          <p:nvSpPr>
            <p:cNvPr id="56" name="Freeform: Shape 55">
              <a:extLst>
                <a:ext uri="{FF2B5EF4-FFF2-40B4-BE49-F238E27FC236}">
                  <a16:creationId xmlns:a16="http://schemas.microsoft.com/office/drawing/2014/main" id="{3CAD372A-6B4A-4365-A359-A2441DD7F5A5}"/>
                </a:ext>
              </a:extLst>
            </p:cNvPr>
            <p:cNvSpPr/>
            <p:nvPr/>
          </p:nvSpPr>
          <p:spPr>
            <a:xfrm>
              <a:off x="5360193" y="3247459"/>
              <a:ext cx="161925" cy="180975"/>
            </a:xfrm>
            <a:custGeom>
              <a:avLst/>
              <a:gdLst>
                <a:gd name="connsiteX0" fmla="*/ 36671 w 161925"/>
                <a:gd name="connsiteY0" fmla="*/ 53816 h 180975"/>
                <a:gd name="connsiteX1" fmla="*/ 36671 w 161925"/>
                <a:gd name="connsiteY1" fmla="*/ 179546 h 180975"/>
                <a:gd name="connsiteX2" fmla="*/ 7144 w 161925"/>
                <a:gd name="connsiteY2" fmla="*/ 179546 h 180975"/>
                <a:gd name="connsiteX3" fmla="*/ 7144 w 161925"/>
                <a:gd name="connsiteY3" fmla="*/ 7144 h 180975"/>
                <a:gd name="connsiteX4" fmla="*/ 37624 w 161925"/>
                <a:gd name="connsiteY4" fmla="*/ 7144 h 180975"/>
                <a:gd name="connsiteX5" fmla="*/ 126206 w 161925"/>
                <a:gd name="connsiteY5" fmla="*/ 129064 h 180975"/>
                <a:gd name="connsiteX6" fmla="*/ 126206 w 161925"/>
                <a:gd name="connsiteY6" fmla="*/ 7144 h 180975"/>
                <a:gd name="connsiteX7" fmla="*/ 155734 w 161925"/>
                <a:gd name="connsiteY7" fmla="*/ 7144 h 180975"/>
                <a:gd name="connsiteX8" fmla="*/ 155734 w 161925"/>
                <a:gd name="connsiteY8" fmla="*/ 179546 h 180975"/>
                <a:gd name="connsiteX9" fmla="*/ 127159 w 161925"/>
                <a:gd name="connsiteY9" fmla="*/ 17954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80975">
                  <a:moveTo>
                    <a:pt x="36671" y="53816"/>
                  </a:moveTo>
                  <a:lnTo>
                    <a:pt x="36671" y="179546"/>
                  </a:lnTo>
                  <a:lnTo>
                    <a:pt x="7144" y="179546"/>
                  </a:lnTo>
                  <a:lnTo>
                    <a:pt x="7144" y="7144"/>
                  </a:lnTo>
                  <a:lnTo>
                    <a:pt x="37624" y="7144"/>
                  </a:lnTo>
                  <a:lnTo>
                    <a:pt x="126206" y="129064"/>
                  </a:lnTo>
                  <a:lnTo>
                    <a:pt x="126206" y="7144"/>
                  </a:lnTo>
                  <a:lnTo>
                    <a:pt x="155734" y="7144"/>
                  </a:lnTo>
                  <a:lnTo>
                    <a:pt x="155734" y="179546"/>
                  </a:lnTo>
                  <a:lnTo>
                    <a:pt x="127159" y="179546"/>
                  </a:lnTo>
                  <a:close/>
                </a:path>
              </a:pathLst>
            </a:custGeom>
            <a:solidFill>
              <a:schemeClr val="bg1"/>
            </a:solidFill>
            <a:ln w="9525" cap="flat">
              <a:noFill/>
              <a:prstDash val="solid"/>
              <a:miter/>
            </a:ln>
          </p:spPr>
          <p:txBody>
            <a:bodyPr rtlCol="0" anchor="ctr"/>
            <a:lstStyle/>
            <a:p>
              <a:endParaRPr lang="en-GB" dirty="0"/>
            </a:p>
          </p:txBody>
        </p:sp>
        <p:sp>
          <p:nvSpPr>
            <p:cNvPr id="57" name="Freeform: Shape 56">
              <a:extLst>
                <a:ext uri="{FF2B5EF4-FFF2-40B4-BE49-F238E27FC236}">
                  <a16:creationId xmlns:a16="http://schemas.microsoft.com/office/drawing/2014/main" id="{C53B1154-4CCB-41E3-B5F6-916A20341960}"/>
                </a:ext>
              </a:extLst>
            </p:cNvPr>
            <p:cNvSpPr/>
            <p:nvPr/>
          </p:nvSpPr>
          <p:spPr>
            <a:xfrm>
              <a:off x="5612606" y="3247459"/>
              <a:ext cx="123825" cy="180975"/>
            </a:xfrm>
            <a:custGeom>
              <a:avLst/>
              <a:gdLst>
                <a:gd name="connsiteX0" fmla="*/ 7144 w 123825"/>
                <a:gd name="connsiteY0" fmla="*/ 7144 h 180975"/>
                <a:gd name="connsiteX1" fmla="*/ 125254 w 123825"/>
                <a:gd name="connsiteY1" fmla="*/ 7144 h 180975"/>
                <a:gd name="connsiteX2" fmla="*/ 125254 w 123825"/>
                <a:gd name="connsiteY2" fmla="*/ 33814 h 180975"/>
                <a:gd name="connsiteX3" fmla="*/ 37624 w 123825"/>
                <a:gd name="connsiteY3" fmla="*/ 33814 h 180975"/>
                <a:gd name="connsiteX4" fmla="*/ 37624 w 123825"/>
                <a:gd name="connsiteY4" fmla="*/ 78581 h 180975"/>
                <a:gd name="connsiteX5" fmla="*/ 123349 w 123825"/>
                <a:gd name="connsiteY5" fmla="*/ 78581 h 180975"/>
                <a:gd name="connsiteX6" fmla="*/ 123349 w 123825"/>
                <a:gd name="connsiteY6" fmla="*/ 105251 h 180975"/>
                <a:gd name="connsiteX7" fmla="*/ 37624 w 123825"/>
                <a:gd name="connsiteY7" fmla="*/ 105251 h 180975"/>
                <a:gd name="connsiteX8" fmla="*/ 37624 w 123825"/>
                <a:gd name="connsiteY8" fmla="*/ 152876 h 180975"/>
                <a:gd name="connsiteX9" fmla="*/ 125254 w 123825"/>
                <a:gd name="connsiteY9" fmla="*/ 152876 h 180975"/>
                <a:gd name="connsiteX10" fmla="*/ 125254 w 123825"/>
                <a:gd name="connsiteY10" fmla="*/ 179546 h 180975"/>
                <a:gd name="connsiteX11" fmla="*/ 7144 w 123825"/>
                <a:gd name="connsiteY11" fmla="*/ 17954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0975">
                  <a:moveTo>
                    <a:pt x="7144" y="7144"/>
                  </a:moveTo>
                  <a:lnTo>
                    <a:pt x="125254" y="7144"/>
                  </a:lnTo>
                  <a:lnTo>
                    <a:pt x="125254" y="33814"/>
                  </a:lnTo>
                  <a:lnTo>
                    <a:pt x="37624" y="33814"/>
                  </a:lnTo>
                  <a:lnTo>
                    <a:pt x="37624" y="78581"/>
                  </a:lnTo>
                  <a:lnTo>
                    <a:pt x="123349" y="78581"/>
                  </a:lnTo>
                  <a:lnTo>
                    <a:pt x="123349" y="105251"/>
                  </a:lnTo>
                  <a:lnTo>
                    <a:pt x="37624" y="105251"/>
                  </a:lnTo>
                  <a:lnTo>
                    <a:pt x="37624" y="152876"/>
                  </a:lnTo>
                  <a:lnTo>
                    <a:pt x="125254" y="152876"/>
                  </a:lnTo>
                  <a:lnTo>
                    <a:pt x="125254" y="179546"/>
                  </a:lnTo>
                  <a:lnTo>
                    <a:pt x="7144" y="179546"/>
                  </a:lnTo>
                  <a:close/>
                </a:path>
              </a:pathLst>
            </a:custGeom>
            <a:solidFill>
              <a:schemeClr val="bg1"/>
            </a:solidFill>
            <a:ln w="9525" cap="flat">
              <a:noFill/>
              <a:prstDash val="solid"/>
              <a:miter/>
            </a:ln>
          </p:spPr>
          <p:txBody>
            <a:bodyPr rtlCol="0" anchor="ctr"/>
            <a:lstStyle/>
            <a:p>
              <a:endParaRPr lang="en-GB" dirty="0"/>
            </a:p>
          </p:txBody>
        </p:sp>
        <p:sp>
          <p:nvSpPr>
            <p:cNvPr id="58" name="Freeform: Shape 57">
              <a:extLst>
                <a:ext uri="{FF2B5EF4-FFF2-40B4-BE49-F238E27FC236}">
                  <a16:creationId xmlns:a16="http://schemas.microsoft.com/office/drawing/2014/main" id="{F6C6850D-7C49-49C3-B066-B5642AB34535}"/>
                </a:ext>
              </a:extLst>
            </p:cNvPr>
            <p:cNvSpPr/>
            <p:nvPr/>
          </p:nvSpPr>
          <p:spPr>
            <a:xfrm>
              <a:off x="5828823" y="3247459"/>
              <a:ext cx="142875" cy="180975"/>
            </a:xfrm>
            <a:custGeom>
              <a:avLst/>
              <a:gdLst>
                <a:gd name="connsiteX0" fmla="*/ 78581 w 142875"/>
                <a:gd name="connsiteY0" fmla="*/ 33814 h 180975"/>
                <a:gd name="connsiteX1" fmla="*/ 37624 w 142875"/>
                <a:gd name="connsiteY1" fmla="*/ 33814 h 180975"/>
                <a:gd name="connsiteX2" fmla="*/ 37624 w 142875"/>
                <a:gd name="connsiteY2" fmla="*/ 88106 h 180975"/>
                <a:gd name="connsiteX3" fmla="*/ 78581 w 142875"/>
                <a:gd name="connsiteY3" fmla="*/ 88106 h 180975"/>
                <a:gd name="connsiteX4" fmla="*/ 108109 w 142875"/>
                <a:gd name="connsiteY4" fmla="*/ 60484 h 180975"/>
                <a:gd name="connsiteX5" fmla="*/ 78581 w 142875"/>
                <a:gd name="connsiteY5" fmla="*/ 33814 h 180975"/>
                <a:gd name="connsiteX6" fmla="*/ 67151 w 142875"/>
                <a:gd name="connsiteY6" fmla="*/ 114776 h 180975"/>
                <a:gd name="connsiteX7" fmla="*/ 37624 w 142875"/>
                <a:gd name="connsiteY7" fmla="*/ 114776 h 180975"/>
                <a:gd name="connsiteX8" fmla="*/ 37624 w 142875"/>
                <a:gd name="connsiteY8" fmla="*/ 178594 h 180975"/>
                <a:gd name="connsiteX9" fmla="*/ 7144 w 142875"/>
                <a:gd name="connsiteY9" fmla="*/ 178594 h 180975"/>
                <a:gd name="connsiteX10" fmla="*/ 7144 w 142875"/>
                <a:gd name="connsiteY10" fmla="*/ 7144 h 180975"/>
                <a:gd name="connsiteX11" fmla="*/ 82391 w 142875"/>
                <a:gd name="connsiteY11" fmla="*/ 7144 h 180975"/>
                <a:gd name="connsiteX12" fmla="*/ 138589 w 142875"/>
                <a:gd name="connsiteY12" fmla="*/ 61436 h 180975"/>
                <a:gd name="connsiteX13" fmla="*/ 97631 w 142875"/>
                <a:gd name="connsiteY13" fmla="*/ 111919 h 180975"/>
                <a:gd name="connsiteX14" fmla="*/ 139541 w 142875"/>
                <a:gd name="connsiteY14" fmla="*/ 179546 h 180975"/>
                <a:gd name="connsiteX15" fmla="*/ 104299 w 142875"/>
                <a:gd name="connsiteY15" fmla="*/ 179546 h 180975"/>
                <a:gd name="connsiteX16" fmla="*/ 67151 w 142875"/>
                <a:gd name="connsiteY16" fmla="*/ 11477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875" h="180975">
                  <a:moveTo>
                    <a:pt x="78581" y="33814"/>
                  </a:moveTo>
                  <a:lnTo>
                    <a:pt x="37624" y="33814"/>
                  </a:lnTo>
                  <a:lnTo>
                    <a:pt x="37624" y="88106"/>
                  </a:lnTo>
                  <a:lnTo>
                    <a:pt x="78581" y="88106"/>
                  </a:lnTo>
                  <a:cubicBezTo>
                    <a:pt x="95726" y="88106"/>
                    <a:pt x="108109" y="77629"/>
                    <a:pt x="108109" y="60484"/>
                  </a:cubicBezTo>
                  <a:cubicBezTo>
                    <a:pt x="108109" y="44291"/>
                    <a:pt x="95726" y="33814"/>
                    <a:pt x="78581" y="33814"/>
                  </a:cubicBezTo>
                  <a:moveTo>
                    <a:pt x="67151" y="114776"/>
                  </a:moveTo>
                  <a:lnTo>
                    <a:pt x="37624" y="114776"/>
                  </a:lnTo>
                  <a:lnTo>
                    <a:pt x="37624" y="178594"/>
                  </a:lnTo>
                  <a:lnTo>
                    <a:pt x="7144" y="178594"/>
                  </a:lnTo>
                  <a:lnTo>
                    <a:pt x="7144" y="7144"/>
                  </a:lnTo>
                  <a:lnTo>
                    <a:pt x="82391" y="7144"/>
                  </a:lnTo>
                  <a:cubicBezTo>
                    <a:pt x="116681" y="7144"/>
                    <a:pt x="138589" y="29051"/>
                    <a:pt x="138589" y="61436"/>
                  </a:cubicBezTo>
                  <a:cubicBezTo>
                    <a:pt x="138589" y="91916"/>
                    <a:pt x="118586" y="109061"/>
                    <a:pt x="97631" y="111919"/>
                  </a:cubicBezTo>
                  <a:lnTo>
                    <a:pt x="139541" y="179546"/>
                  </a:lnTo>
                  <a:lnTo>
                    <a:pt x="104299" y="179546"/>
                  </a:lnTo>
                  <a:lnTo>
                    <a:pt x="67151" y="114776"/>
                  </a:lnTo>
                  <a:close/>
                </a:path>
              </a:pathLst>
            </a:custGeom>
            <a:solidFill>
              <a:schemeClr val="bg1"/>
            </a:solidFill>
            <a:ln w="9525" cap="flat">
              <a:noFill/>
              <a:prstDash val="solid"/>
              <a:miter/>
            </a:ln>
          </p:spPr>
          <p:txBody>
            <a:bodyPr rtlCol="0" anchor="ctr"/>
            <a:lstStyle/>
            <a:p>
              <a:endParaRPr lang="en-GB" dirty="0"/>
            </a:p>
          </p:txBody>
        </p:sp>
        <p:sp>
          <p:nvSpPr>
            <p:cNvPr id="59" name="Freeform: Shape 58">
              <a:extLst>
                <a:ext uri="{FF2B5EF4-FFF2-40B4-BE49-F238E27FC236}">
                  <a16:creationId xmlns:a16="http://schemas.microsoft.com/office/drawing/2014/main" id="{80BF9C5A-2988-4861-BEDB-DE33E277C614}"/>
                </a:ext>
              </a:extLst>
            </p:cNvPr>
            <p:cNvSpPr/>
            <p:nvPr/>
          </p:nvSpPr>
          <p:spPr>
            <a:xfrm>
              <a:off x="6039326" y="3247459"/>
              <a:ext cx="180975" cy="180975"/>
            </a:xfrm>
            <a:custGeom>
              <a:avLst/>
              <a:gdLst>
                <a:gd name="connsiteX0" fmla="*/ 62389 w 180975"/>
                <a:gd name="connsiteY0" fmla="*/ 119539 h 180975"/>
                <a:gd name="connsiteX1" fmla="*/ 127159 w 180975"/>
                <a:gd name="connsiteY1" fmla="*/ 119539 h 180975"/>
                <a:gd name="connsiteX2" fmla="*/ 94774 w 180975"/>
                <a:gd name="connsiteY2" fmla="*/ 32861 h 180975"/>
                <a:gd name="connsiteX3" fmla="*/ 62389 w 180975"/>
                <a:gd name="connsiteY3" fmla="*/ 119539 h 180975"/>
                <a:gd name="connsiteX4" fmla="*/ 134779 w 180975"/>
                <a:gd name="connsiteY4" fmla="*/ 146209 h 180975"/>
                <a:gd name="connsiteX5" fmla="*/ 52864 w 180975"/>
                <a:gd name="connsiteY5" fmla="*/ 146209 h 180975"/>
                <a:gd name="connsiteX6" fmla="*/ 40481 w 180975"/>
                <a:gd name="connsiteY6" fmla="*/ 179546 h 180975"/>
                <a:gd name="connsiteX7" fmla="*/ 7144 w 180975"/>
                <a:gd name="connsiteY7" fmla="*/ 179546 h 180975"/>
                <a:gd name="connsiteX8" fmla="*/ 74771 w 180975"/>
                <a:gd name="connsiteY8" fmla="*/ 7144 h 180975"/>
                <a:gd name="connsiteX9" fmla="*/ 112871 w 180975"/>
                <a:gd name="connsiteY9" fmla="*/ 7144 h 180975"/>
                <a:gd name="connsiteX10" fmla="*/ 180499 w 180975"/>
                <a:gd name="connsiteY10" fmla="*/ 179546 h 180975"/>
                <a:gd name="connsiteX11" fmla="*/ 147161 w 180975"/>
                <a:gd name="connsiteY11" fmla="*/ 179546 h 180975"/>
                <a:gd name="connsiteX12" fmla="*/ 134779 w 180975"/>
                <a:gd name="connsiteY12" fmla="*/ 14620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975" h="180975">
                  <a:moveTo>
                    <a:pt x="62389" y="119539"/>
                  </a:moveTo>
                  <a:lnTo>
                    <a:pt x="127159" y="119539"/>
                  </a:lnTo>
                  <a:lnTo>
                    <a:pt x="94774" y="32861"/>
                  </a:lnTo>
                  <a:lnTo>
                    <a:pt x="62389" y="119539"/>
                  </a:lnTo>
                  <a:close/>
                  <a:moveTo>
                    <a:pt x="134779" y="146209"/>
                  </a:moveTo>
                  <a:lnTo>
                    <a:pt x="52864" y="146209"/>
                  </a:lnTo>
                  <a:lnTo>
                    <a:pt x="40481" y="179546"/>
                  </a:lnTo>
                  <a:lnTo>
                    <a:pt x="7144" y="179546"/>
                  </a:lnTo>
                  <a:lnTo>
                    <a:pt x="74771" y="7144"/>
                  </a:lnTo>
                  <a:lnTo>
                    <a:pt x="112871" y="7144"/>
                  </a:lnTo>
                  <a:lnTo>
                    <a:pt x="180499" y="179546"/>
                  </a:lnTo>
                  <a:lnTo>
                    <a:pt x="147161" y="179546"/>
                  </a:lnTo>
                  <a:lnTo>
                    <a:pt x="134779" y="146209"/>
                  </a:lnTo>
                  <a:close/>
                </a:path>
              </a:pathLst>
            </a:custGeom>
            <a:solidFill>
              <a:schemeClr val="bg1"/>
            </a:solidFill>
            <a:ln w="9525" cap="flat">
              <a:noFill/>
              <a:prstDash val="solid"/>
              <a:miter/>
            </a:ln>
          </p:spPr>
          <p:txBody>
            <a:bodyPr rtlCol="0" anchor="ctr"/>
            <a:lstStyle/>
            <a:p>
              <a:endParaRPr lang="en-GB" dirty="0"/>
            </a:p>
          </p:txBody>
        </p:sp>
        <p:sp>
          <p:nvSpPr>
            <p:cNvPr id="60" name="Freeform: Shape 59">
              <a:extLst>
                <a:ext uri="{FF2B5EF4-FFF2-40B4-BE49-F238E27FC236}">
                  <a16:creationId xmlns:a16="http://schemas.microsoft.com/office/drawing/2014/main" id="{A6CF0F05-4803-4502-AC63-A56C02847997}"/>
                </a:ext>
              </a:extLst>
            </p:cNvPr>
            <p:cNvSpPr/>
            <p:nvPr/>
          </p:nvSpPr>
          <p:spPr>
            <a:xfrm>
              <a:off x="6270783" y="3247459"/>
              <a:ext cx="142875" cy="180975"/>
            </a:xfrm>
            <a:custGeom>
              <a:avLst/>
              <a:gdLst>
                <a:gd name="connsiteX0" fmla="*/ 59531 w 142875"/>
                <a:gd name="connsiteY0" fmla="*/ 33814 h 180975"/>
                <a:gd name="connsiteX1" fmla="*/ 7144 w 142875"/>
                <a:gd name="connsiteY1" fmla="*/ 33814 h 180975"/>
                <a:gd name="connsiteX2" fmla="*/ 7144 w 142875"/>
                <a:gd name="connsiteY2" fmla="*/ 7144 h 180975"/>
                <a:gd name="connsiteX3" fmla="*/ 142399 w 142875"/>
                <a:gd name="connsiteY3" fmla="*/ 7144 h 180975"/>
                <a:gd name="connsiteX4" fmla="*/ 142399 w 142875"/>
                <a:gd name="connsiteY4" fmla="*/ 33814 h 180975"/>
                <a:gd name="connsiteX5" fmla="*/ 90011 w 142875"/>
                <a:gd name="connsiteY5" fmla="*/ 33814 h 180975"/>
                <a:gd name="connsiteX6" fmla="*/ 90011 w 142875"/>
                <a:gd name="connsiteY6" fmla="*/ 179546 h 180975"/>
                <a:gd name="connsiteX7" fmla="*/ 59531 w 142875"/>
                <a:gd name="connsiteY7" fmla="*/ 17954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75" h="180975">
                  <a:moveTo>
                    <a:pt x="59531" y="33814"/>
                  </a:moveTo>
                  <a:lnTo>
                    <a:pt x="7144" y="33814"/>
                  </a:lnTo>
                  <a:lnTo>
                    <a:pt x="7144" y="7144"/>
                  </a:lnTo>
                  <a:lnTo>
                    <a:pt x="142399" y="7144"/>
                  </a:lnTo>
                  <a:lnTo>
                    <a:pt x="142399" y="33814"/>
                  </a:lnTo>
                  <a:lnTo>
                    <a:pt x="90011" y="33814"/>
                  </a:lnTo>
                  <a:lnTo>
                    <a:pt x="90011" y="179546"/>
                  </a:lnTo>
                  <a:lnTo>
                    <a:pt x="59531" y="179546"/>
                  </a:lnTo>
                  <a:close/>
                </a:path>
              </a:pathLst>
            </a:custGeom>
            <a:solidFill>
              <a:schemeClr val="bg1"/>
            </a:solidFill>
            <a:ln w="9525" cap="flat">
              <a:noFill/>
              <a:prstDash val="solid"/>
              <a:miter/>
            </a:ln>
          </p:spPr>
          <p:txBody>
            <a:bodyPr rtlCol="0" anchor="ctr"/>
            <a:lstStyle/>
            <a:p>
              <a:endParaRPr lang="en-GB" dirty="0"/>
            </a:p>
          </p:txBody>
        </p:sp>
        <p:sp>
          <p:nvSpPr>
            <p:cNvPr id="61" name="Freeform: Shape 60">
              <a:extLst>
                <a:ext uri="{FF2B5EF4-FFF2-40B4-BE49-F238E27FC236}">
                  <a16:creationId xmlns:a16="http://schemas.microsoft.com/office/drawing/2014/main" id="{AEFA3588-DDA9-49CC-80CD-B4E67A74DB0E}"/>
                </a:ext>
              </a:extLst>
            </p:cNvPr>
            <p:cNvSpPr/>
            <p:nvPr/>
          </p:nvSpPr>
          <p:spPr>
            <a:xfrm>
              <a:off x="6498431" y="3247459"/>
              <a:ext cx="38100" cy="180975"/>
            </a:xfrm>
            <a:custGeom>
              <a:avLst/>
              <a:gdLst>
                <a:gd name="connsiteX0" fmla="*/ 7144 w 38100"/>
                <a:gd name="connsiteY0" fmla="*/ 7144 h 180975"/>
                <a:gd name="connsiteX1" fmla="*/ 37624 w 38100"/>
                <a:gd name="connsiteY1" fmla="*/ 7144 h 180975"/>
                <a:gd name="connsiteX2" fmla="*/ 37624 w 38100"/>
                <a:gd name="connsiteY2" fmla="*/ 179546 h 180975"/>
                <a:gd name="connsiteX3" fmla="*/ 7144 w 38100"/>
                <a:gd name="connsiteY3" fmla="*/ 179546 h 180975"/>
              </a:gdLst>
              <a:ahLst/>
              <a:cxnLst>
                <a:cxn ang="0">
                  <a:pos x="connsiteX0" y="connsiteY0"/>
                </a:cxn>
                <a:cxn ang="0">
                  <a:pos x="connsiteX1" y="connsiteY1"/>
                </a:cxn>
                <a:cxn ang="0">
                  <a:pos x="connsiteX2" y="connsiteY2"/>
                </a:cxn>
                <a:cxn ang="0">
                  <a:pos x="connsiteX3" y="connsiteY3"/>
                </a:cxn>
              </a:cxnLst>
              <a:rect l="l" t="t" r="r" b="b"/>
              <a:pathLst>
                <a:path w="38100" h="180975">
                  <a:moveTo>
                    <a:pt x="7144" y="7144"/>
                  </a:moveTo>
                  <a:lnTo>
                    <a:pt x="37624" y="7144"/>
                  </a:lnTo>
                  <a:lnTo>
                    <a:pt x="37624" y="179546"/>
                  </a:lnTo>
                  <a:lnTo>
                    <a:pt x="7144" y="179546"/>
                  </a:lnTo>
                  <a:close/>
                </a:path>
              </a:pathLst>
            </a:custGeom>
            <a:solidFill>
              <a:schemeClr val="bg1"/>
            </a:solidFill>
            <a:ln w="9525" cap="flat">
              <a:noFill/>
              <a:prstDash val="solid"/>
              <a:miter/>
            </a:ln>
          </p:spPr>
          <p:txBody>
            <a:bodyPr rtlCol="0" anchor="ctr"/>
            <a:lstStyle/>
            <a:p>
              <a:endParaRPr lang="en-GB" dirty="0"/>
            </a:p>
          </p:txBody>
        </p:sp>
        <p:sp>
          <p:nvSpPr>
            <p:cNvPr id="62" name="Freeform: Shape 61">
              <a:extLst>
                <a:ext uri="{FF2B5EF4-FFF2-40B4-BE49-F238E27FC236}">
                  <a16:creationId xmlns:a16="http://schemas.microsoft.com/office/drawing/2014/main" id="{66116502-82F9-4294-8A59-DFC4E5C9E4DD}"/>
                </a:ext>
              </a:extLst>
            </p:cNvPr>
            <p:cNvSpPr/>
            <p:nvPr/>
          </p:nvSpPr>
          <p:spPr>
            <a:xfrm>
              <a:off x="6911816" y="3247459"/>
              <a:ext cx="161925" cy="180975"/>
            </a:xfrm>
            <a:custGeom>
              <a:avLst/>
              <a:gdLst>
                <a:gd name="connsiteX0" fmla="*/ 37624 w 161925"/>
                <a:gd name="connsiteY0" fmla="*/ 53816 h 180975"/>
                <a:gd name="connsiteX1" fmla="*/ 37624 w 161925"/>
                <a:gd name="connsiteY1" fmla="*/ 179546 h 180975"/>
                <a:gd name="connsiteX2" fmla="*/ 7144 w 161925"/>
                <a:gd name="connsiteY2" fmla="*/ 179546 h 180975"/>
                <a:gd name="connsiteX3" fmla="*/ 7144 w 161925"/>
                <a:gd name="connsiteY3" fmla="*/ 7144 h 180975"/>
                <a:gd name="connsiteX4" fmla="*/ 38576 w 161925"/>
                <a:gd name="connsiteY4" fmla="*/ 7144 h 180975"/>
                <a:gd name="connsiteX5" fmla="*/ 126206 w 161925"/>
                <a:gd name="connsiteY5" fmla="*/ 129064 h 180975"/>
                <a:gd name="connsiteX6" fmla="*/ 126206 w 161925"/>
                <a:gd name="connsiteY6" fmla="*/ 7144 h 180975"/>
                <a:gd name="connsiteX7" fmla="*/ 156686 w 161925"/>
                <a:gd name="connsiteY7" fmla="*/ 7144 h 180975"/>
                <a:gd name="connsiteX8" fmla="*/ 156686 w 161925"/>
                <a:gd name="connsiteY8" fmla="*/ 179546 h 180975"/>
                <a:gd name="connsiteX9" fmla="*/ 127159 w 161925"/>
                <a:gd name="connsiteY9" fmla="*/ 17954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80975">
                  <a:moveTo>
                    <a:pt x="37624" y="53816"/>
                  </a:moveTo>
                  <a:lnTo>
                    <a:pt x="37624" y="179546"/>
                  </a:lnTo>
                  <a:lnTo>
                    <a:pt x="7144" y="179546"/>
                  </a:lnTo>
                  <a:lnTo>
                    <a:pt x="7144" y="7144"/>
                  </a:lnTo>
                  <a:lnTo>
                    <a:pt x="38576" y="7144"/>
                  </a:lnTo>
                  <a:lnTo>
                    <a:pt x="126206" y="129064"/>
                  </a:lnTo>
                  <a:lnTo>
                    <a:pt x="126206" y="7144"/>
                  </a:lnTo>
                  <a:lnTo>
                    <a:pt x="156686" y="7144"/>
                  </a:lnTo>
                  <a:lnTo>
                    <a:pt x="156686" y="179546"/>
                  </a:lnTo>
                  <a:lnTo>
                    <a:pt x="127159" y="179546"/>
                  </a:lnTo>
                  <a:close/>
                </a:path>
              </a:pathLst>
            </a:custGeom>
            <a:solidFill>
              <a:schemeClr val="bg1"/>
            </a:solidFill>
            <a:ln w="9525" cap="flat">
              <a:noFill/>
              <a:prstDash val="solid"/>
              <a:miter/>
            </a:ln>
          </p:spPr>
          <p:txBody>
            <a:bodyPr rtlCol="0" anchor="ctr"/>
            <a:lstStyle/>
            <a:p>
              <a:endParaRPr lang="en-GB" dirty="0"/>
            </a:p>
          </p:txBody>
        </p:sp>
        <p:sp>
          <p:nvSpPr>
            <p:cNvPr id="63" name="Freeform: Shape 62">
              <a:extLst>
                <a:ext uri="{FF2B5EF4-FFF2-40B4-BE49-F238E27FC236}">
                  <a16:creationId xmlns:a16="http://schemas.microsoft.com/office/drawing/2014/main" id="{086AF75A-4477-43F2-8725-478EC453AE5B}"/>
                </a:ext>
              </a:extLst>
            </p:cNvPr>
            <p:cNvSpPr/>
            <p:nvPr/>
          </p:nvSpPr>
          <p:spPr>
            <a:xfrm>
              <a:off x="7154703" y="3244601"/>
              <a:ext cx="142875" cy="190500"/>
            </a:xfrm>
            <a:custGeom>
              <a:avLst/>
              <a:gdLst>
                <a:gd name="connsiteX0" fmla="*/ 23336 w 142875"/>
                <a:gd name="connsiteY0" fmla="*/ 134779 h 190500"/>
                <a:gd name="connsiteX1" fmla="*/ 77629 w 142875"/>
                <a:gd name="connsiteY1" fmla="*/ 158591 h 190500"/>
                <a:gd name="connsiteX2" fmla="*/ 111919 w 142875"/>
                <a:gd name="connsiteY2" fmla="*/ 134779 h 190500"/>
                <a:gd name="connsiteX3" fmla="*/ 72866 w 142875"/>
                <a:gd name="connsiteY3" fmla="*/ 109061 h 190500"/>
                <a:gd name="connsiteX4" fmla="*/ 11906 w 142875"/>
                <a:gd name="connsiteY4" fmla="*/ 57626 h 190500"/>
                <a:gd name="connsiteX5" fmla="*/ 74771 w 142875"/>
                <a:gd name="connsiteY5" fmla="*/ 7144 h 190500"/>
                <a:gd name="connsiteX6" fmla="*/ 139541 w 142875"/>
                <a:gd name="connsiteY6" fmla="*/ 30956 h 190500"/>
                <a:gd name="connsiteX7" fmla="*/ 122396 w 142875"/>
                <a:gd name="connsiteY7" fmla="*/ 53816 h 190500"/>
                <a:gd name="connsiteX8" fmla="*/ 72866 w 142875"/>
                <a:gd name="connsiteY8" fmla="*/ 33814 h 190500"/>
                <a:gd name="connsiteX9" fmla="*/ 43339 w 142875"/>
                <a:gd name="connsiteY9" fmla="*/ 55721 h 190500"/>
                <a:gd name="connsiteX10" fmla="*/ 81439 w 142875"/>
                <a:gd name="connsiteY10" fmla="*/ 78581 h 190500"/>
                <a:gd name="connsiteX11" fmla="*/ 143351 w 142875"/>
                <a:gd name="connsiteY11" fmla="*/ 131921 h 190500"/>
                <a:gd name="connsiteX12" fmla="*/ 76676 w 142875"/>
                <a:gd name="connsiteY12" fmla="*/ 185261 h 190500"/>
                <a:gd name="connsiteX13" fmla="*/ 7144 w 142875"/>
                <a:gd name="connsiteY13" fmla="*/ 157639 h 190500"/>
                <a:gd name="connsiteX14" fmla="*/ 23336 w 142875"/>
                <a:gd name="connsiteY14" fmla="*/ 1347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190500">
                  <a:moveTo>
                    <a:pt x="23336" y="134779"/>
                  </a:moveTo>
                  <a:cubicBezTo>
                    <a:pt x="34766" y="147161"/>
                    <a:pt x="53816" y="158591"/>
                    <a:pt x="77629" y="158591"/>
                  </a:cubicBezTo>
                  <a:cubicBezTo>
                    <a:pt x="102394" y="158591"/>
                    <a:pt x="111919" y="146209"/>
                    <a:pt x="111919" y="134779"/>
                  </a:cubicBezTo>
                  <a:cubicBezTo>
                    <a:pt x="111919" y="119539"/>
                    <a:pt x="93821" y="114776"/>
                    <a:pt x="72866" y="109061"/>
                  </a:cubicBezTo>
                  <a:cubicBezTo>
                    <a:pt x="44291" y="102394"/>
                    <a:pt x="11906" y="93821"/>
                    <a:pt x="11906" y="57626"/>
                  </a:cubicBezTo>
                  <a:cubicBezTo>
                    <a:pt x="11906" y="29051"/>
                    <a:pt x="36671" y="7144"/>
                    <a:pt x="74771" y="7144"/>
                  </a:cubicBezTo>
                  <a:cubicBezTo>
                    <a:pt x="101441" y="7144"/>
                    <a:pt x="123349" y="15716"/>
                    <a:pt x="139541" y="30956"/>
                  </a:cubicBezTo>
                  <a:lnTo>
                    <a:pt x="122396" y="53816"/>
                  </a:lnTo>
                  <a:cubicBezTo>
                    <a:pt x="109061" y="40481"/>
                    <a:pt x="90964" y="33814"/>
                    <a:pt x="72866" y="33814"/>
                  </a:cubicBezTo>
                  <a:cubicBezTo>
                    <a:pt x="54769" y="33814"/>
                    <a:pt x="43339" y="42386"/>
                    <a:pt x="43339" y="55721"/>
                  </a:cubicBezTo>
                  <a:cubicBezTo>
                    <a:pt x="43339" y="69056"/>
                    <a:pt x="60484" y="73819"/>
                    <a:pt x="81439" y="78581"/>
                  </a:cubicBezTo>
                  <a:cubicBezTo>
                    <a:pt x="110014" y="86201"/>
                    <a:pt x="143351" y="94774"/>
                    <a:pt x="143351" y="131921"/>
                  </a:cubicBezTo>
                  <a:cubicBezTo>
                    <a:pt x="143351" y="160496"/>
                    <a:pt x="123349" y="185261"/>
                    <a:pt x="76676" y="185261"/>
                  </a:cubicBezTo>
                  <a:cubicBezTo>
                    <a:pt x="45244" y="185261"/>
                    <a:pt x="22384" y="173831"/>
                    <a:pt x="7144" y="157639"/>
                  </a:cubicBezTo>
                  <a:lnTo>
                    <a:pt x="23336" y="134779"/>
                  </a:lnTo>
                  <a:close/>
                </a:path>
              </a:pathLst>
            </a:custGeom>
            <a:solidFill>
              <a:schemeClr val="bg1"/>
            </a:solidFill>
            <a:ln w="9525" cap="flat">
              <a:noFill/>
              <a:prstDash val="solid"/>
              <a:miter/>
            </a:ln>
          </p:spPr>
          <p:txBody>
            <a:bodyPr rtlCol="0" anchor="ctr"/>
            <a:lstStyle/>
            <a:p>
              <a:endParaRPr lang="en-GB" dirty="0"/>
            </a:p>
          </p:txBody>
        </p:sp>
      </p:grpSp>
      <p:sp>
        <p:nvSpPr>
          <p:cNvPr id="65" name="Text Placeholder 8">
            <a:extLst>
              <a:ext uri="{FF2B5EF4-FFF2-40B4-BE49-F238E27FC236}">
                <a16:creationId xmlns:a16="http://schemas.microsoft.com/office/drawing/2014/main" id="{3421C98F-F55F-4B0B-8A60-9075E6CECFFA}"/>
              </a:ext>
            </a:extLst>
          </p:cNvPr>
          <p:cNvSpPr>
            <a:spLocks noGrp="1"/>
          </p:cNvSpPr>
          <p:nvPr>
            <p:ph type="body" sz="quarter" idx="16"/>
          </p:nvPr>
        </p:nvSpPr>
        <p:spPr>
          <a:xfrm>
            <a:off x="3207194" y="3912309"/>
            <a:ext cx="5777614" cy="433387"/>
          </a:xfrm>
        </p:spPr>
        <p:txBody>
          <a:bodyPr lIns="0" tIns="0" rIns="0" bIns="0">
            <a:noAutofit/>
          </a:bodyPr>
          <a:lstStyle>
            <a:lvl1pPr algn="ctr">
              <a:defRPr sz="1400" b="1">
                <a:solidFill>
                  <a:srgbClr val="191933"/>
                </a:solidFill>
              </a:defRPr>
            </a:lvl1pPr>
          </a:lstStyle>
          <a:p>
            <a:pPr lvl="0"/>
            <a:r>
              <a:rPr lang="en-US"/>
              <a:t>Edit Master text styles</a:t>
            </a:r>
          </a:p>
        </p:txBody>
      </p:sp>
      <p:pic>
        <p:nvPicPr>
          <p:cNvPr id="66" name="Graphic 65">
            <a:extLst>
              <a:ext uri="{FF2B5EF4-FFF2-40B4-BE49-F238E27FC236}">
                <a16:creationId xmlns:a16="http://schemas.microsoft.com/office/drawing/2014/main" id="{8D77D035-5155-4337-9EE1-51AB0397C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83966" y="4675418"/>
            <a:ext cx="6428211" cy="1270907"/>
          </a:xfrm>
          <a:prstGeom prst="rect">
            <a:avLst/>
          </a:prstGeom>
        </p:spPr>
      </p:pic>
    </p:spTree>
    <p:extLst>
      <p:ext uri="{BB962C8B-B14F-4D97-AF65-F5344CB8AC3E}">
        <p14:creationId xmlns:p14="http://schemas.microsoft.com/office/powerpoint/2010/main" val="1282815268"/>
      </p:ext>
    </p:extLst>
  </p:cSld>
  <p:clrMapOvr>
    <a:masterClrMapping/>
  </p:clrMapOvr>
  <p:extLst>
    <p:ext uri="{DCECCB84-F9BA-43D5-87BE-67443E8EF086}">
      <p15:sldGuideLst xmlns:p15="http://schemas.microsoft.com/office/powerpoint/2012/main">
        <p15:guide id="1" pos="3840">
          <p15:clr>
            <a:srgbClr val="FBAE40"/>
          </p15:clr>
        </p15:guide>
        <p15:guide id="2" orient="horz" pos="108">
          <p15:clr>
            <a:srgbClr val="FBAE40"/>
          </p15:clr>
        </p15:guide>
        <p15:guide id="5" orient="horz" pos="2296">
          <p15:clr>
            <a:srgbClr val="FBAE40"/>
          </p15:clr>
        </p15:guide>
        <p15:guide id="6" orient="horz" pos="2137">
          <p15:clr>
            <a:srgbClr val="FBAE40"/>
          </p15:clr>
        </p15:guide>
        <p15:guide id="8" pos="211">
          <p15:clr>
            <a:srgbClr val="FBAE40"/>
          </p15:clr>
        </p15:guide>
        <p15:guide id="10" pos="7469">
          <p15:clr>
            <a:srgbClr val="FBAE40"/>
          </p15:clr>
        </p15:guide>
        <p15:guide id="11" orient="horz" pos="420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rgbClr val="83CBCF"/>
        </a:solidFill>
        <a:effectLst/>
      </p:bgPr>
    </p:bg>
    <p:spTree>
      <p:nvGrpSpPr>
        <p:cNvPr id="1" name=""/>
        <p:cNvGrpSpPr/>
        <p:nvPr/>
      </p:nvGrpSpPr>
      <p:grpSpPr>
        <a:xfrm>
          <a:off x="0" y="0"/>
          <a:ext cx="0" cy="0"/>
          <a:chOff x="0" y="0"/>
          <a:chExt cx="0" cy="0"/>
        </a:xfrm>
      </p:grpSpPr>
      <p:sp>
        <p:nvSpPr>
          <p:cNvPr id="35" name="Block Arc 34">
            <a:extLst>
              <a:ext uri="{FF2B5EF4-FFF2-40B4-BE49-F238E27FC236}">
                <a16:creationId xmlns:a16="http://schemas.microsoft.com/office/drawing/2014/main" id="{88E847B0-36E3-4242-9A21-C89B53F4427C}"/>
              </a:ext>
            </a:extLst>
          </p:cNvPr>
          <p:cNvSpPr/>
          <p:nvPr userDrawn="1"/>
        </p:nvSpPr>
        <p:spPr>
          <a:xfrm>
            <a:off x="9897020" y="-510901"/>
            <a:ext cx="2922096" cy="2922096"/>
          </a:xfrm>
          <a:prstGeom prst="blockArc">
            <a:avLst>
              <a:gd name="adj1" fmla="val 2058105"/>
              <a:gd name="adj2" fmla="val 5025590"/>
              <a:gd name="adj3" fmla="val 52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Oval 35">
            <a:extLst>
              <a:ext uri="{FF2B5EF4-FFF2-40B4-BE49-F238E27FC236}">
                <a16:creationId xmlns:a16="http://schemas.microsoft.com/office/drawing/2014/main" id="{B97C82CA-7602-44D2-A12E-C583130B0757}"/>
              </a:ext>
            </a:extLst>
          </p:cNvPr>
          <p:cNvSpPr/>
          <p:nvPr userDrawn="1"/>
        </p:nvSpPr>
        <p:spPr>
          <a:xfrm>
            <a:off x="9950367" y="-457554"/>
            <a:ext cx="2815403" cy="2815403"/>
          </a:xfrm>
          <a:prstGeom prst="ellips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AD118ED9-1C26-41C8-A46D-38422A024561}"/>
              </a:ext>
            </a:extLst>
          </p:cNvPr>
          <p:cNvSpPr/>
          <p:nvPr userDrawn="1"/>
        </p:nvSpPr>
        <p:spPr>
          <a:xfrm>
            <a:off x="0" y="6669088"/>
            <a:ext cx="5384800" cy="18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08763D06-7CC1-4176-9927-C5F47CE99FB1}"/>
              </a:ext>
            </a:extLst>
          </p:cNvPr>
          <p:cNvSpPr/>
          <p:nvPr userDrawn="1"/>
        </p:nvSpPr>
        <p:spPr>
          <a:xfrm>
            <a:off x="6807200" y="0"/>
            <a:ext cx="5384800" cy="18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Oval 1">
            <a:extLst>
              <a:ext uri="{FF2B5EF4-FFF2-40B4-BE49-F238E27FC236}">
                <a16:creationId xmlns:a16="http://schemas.microsoft.com/office/drawing/2014/main" id="{F3A55868-C646-420F-9484-45FC9762B437}"/>
              </a:ext>
            </a:extLst>
          </p:cNvPr>
          <p:cNvSpPr/>
          <p:nvPr userDrawn="1"/>
        </p:nvSpPr>
        <p:spPr>
          <a:xfrm>
            <a:off x="10200788" y="4991100"/>
            <a:ext cx="819032" cy="819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4" name="Group 63">
            <a:extLst>
              <a:ext uri="{FF2B5EF4-FFF2-40B4-BE49-F238E27FC236}">
                <a16:creationId xmlns:a16="http://schemas.microsoft.com/office/drawing/2014/main" id="{92C0F48E-0DD2-481A-9ACD-2621424778CC}"/>
              </a:ext>
            </a:extLst>
          </p:cNvPr>
          <p:cNvGrpSpPr/>
          <p:nvPr userDrawn="1"/>
        </p:nvGrpSpPr>
        <p:grpSpPr>
          <a:xfrm>
            <a:off x="4271366" y="2815771"/>
            <a:ext cx="3638790" cy="838598"/>
            <a:chOff x="4883943" y="2956946"/>
            <a:chExt cx="2413635" cy="556248"/>
          </a:xfrm>
        </p:grpSpPr>
        <p:sp>
          <p:nvSpPr>
            <p:cNvPr id="41" name="Freeform: Shape 40">
              <a:extLst>
                <a:ext uri="{FF2B5EF4-FFF2-40B4-BE49-F238E27FC236}">
                  <a16:creationId xmlns:a16="http://schemas.microsoft.com/office/drawing/2014/main" id="{B5F996F4-5855-4D5F-9CB1-FE3071D877FA}"/>
                </a:ext>
              </a:extLst>
            </p:cNvPr>
            <p:cNvSpPr/>
            <p:nvPr/>
          </p:nvSpPr>
          <p:spPr>
            <a:xfrm>
              <a:off x="6582251" y="3265544"/>
              <a:ext cx="247650" cy="247650"/>
            </a:xfrm>
            <a:custGeom>
              <a:avLst/>
              <a:gdLst>
                <a:gd name="connsiteX0" fmla="*/ 249079 w 247650"/>
                <a:gd name="connsiteY0" fmla="*/ 128124 h 247650"/>
                <a:gd name="connsiteX1" fmla="*/ 128111 w 247650"/>
                <a:gd name="connsiteY1" fmla="*/ 249091 h 247650"/>
                <a:gd name="connsiteX2" fmla="*/ 7144 w 247650"/>
                <a:gd name="connsiteY2" fmla="*/ 128124 h 247650"/>
                <a:gd name="connsiteX3" fmla="*/ 128111 w 247650"/>
                <a:gd name="connsiteY3" fmla="*/ 7156 h 247650"/>
                <a:gd name="connsiteX4" fmla="*/ 249079 w 247650"/>
                <a:gd name="connsiteY4" fmla="*/ 128124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 h="247650">
                  <a:moveTo>
                    <a:pt x="249079" y="128124"/>
                  </a:moveTo>
                  <a:cubicBezTo>
                    <a:pt x="249079" y="194799"/>
                    <a:pt x="194786" y="249091"/>
                    <a:pt x="128111" y="249091"/>
                  </a:cubicBezTo>
                  <a:cubicBezTo>
                    <a:pt x="61436" y="249091"/>
                    <a:pt x="7144" y="194799"/>
                    <a:pt x="7144" y="128124"/>
                  </a:cubicBezTo>
                  <a:cubicBezTo>
                    <a:pt x="7144" y="61449"/>
                    <a:pt x="61436" y="7156"/>
                    <a:pt x="128111" y="7156"/>
                  </a:cubicBezTo>
                  <a:cubicBezTo>
                    <a:pt x="194786" y="6204"/>
                    <a:pt x="249079" y="60496"/>
                    <a:pt x="249079" y="128124"/>
                  </a:cubicBezTo>
                </a:path>
              </a:pathLst>
            </a:custGeom>
            <a:solidFill>
              <a:srgbClr val="191933"/>
            </a:solidFill>
            <a:ln w="9525"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FE4485C7-6538-41C5-90A0-996ECE10DC30}"/>
                </a:ext>
              </a:extLst>
            </p:cNvPr>
            <p:cNvSpPr/>
            <p:nvPr/>
          </p:nvSpPr>
          <p:spPr>
            <a:xfrm>
              <a:off x="6430803" y="2956946"/>
              <a:ext cx="161925" cy="190500"/>
            </a:xfrm>
            <a:custGeom>
              <a:avLst/>
              <a:gdLst>
                <a:gd name="connsiteX0" fmla="*/ 94774 w 161925"/>
                <a:gd name="connsiteY0" fmla="*/ 7144 h 190500"/>
                <a:gd name="connsiteX1" fmla="*/ 159544 w 161925"/>
                <a:gd name="connsiteY1" fmla="*/ 36671 h 190500"/>
                <a:gd name="connsiteX2" fmla="*/ 148114 w 161925"/>
                <a:gd name="connsiteY2" fmla="*/ 44291 h 190500"/>
                <a:gd name="connsiteX3" fmla="*/ 94774 w 161925"/>
                <a:gd name="connsiteY3" fmla="*/ 20479 h 190500"/>
                <a:gd name="connsiteX4" fmla="*/ 23336 w 161925"/>
                <a:gd name="connsiteY4" fmla="*/ 95726 h 190500"/>
                <a:gd name="connsiteX5" fmla="*/ 94774 w 161925"/>
                <a:gd name="connsiteY5" fmla="*/ 171926 h 190500"/>
                <a:gd name="connsiteX6" fmla="*/ 145256 w 161925"/>
                <a:gd name="connsiteY6" fmla="*/ 150971 h 190500"/>
                <a:gd name="connsiteX7" fmla="*/ 145256 w 161925"/>
                <a:gd name="connsiteY7" fmla="*/ 110014 h 190500"/>
                <a:gd name="connsiteX8" fmla="*/ 80486 w 161925"/>
                <a:gd name="connsiteY8" fmla="*/ 110014 h 190500"/>
                <a:gd name="connsiteX9" fmla="*/ 80486 w 161925"/>
                <a:gd name="connsiteY9" fmla="*/ 96679 h 190500"/>
                <a:gd name="connsiteX10" fmla="*/ 160496 w 161925"/>
                <a:gd name="connsiteY10" fmla="*/ 96679 h 190500"/>
                <a:gd name="connsiteX11" fmla="*/ 160496 w 161925"/>
                <a:gd name="connsiteY11" fmla="*/ 156686 h 190500"/>
                <a:gd name="connsiteX12" fmla="*/ 94774 w 161925"/>
                <a:gd name="connsiteY12" fmla="*/ 185261 h 190500"/>
                <a:gd name="connsiteX13" fmla="*/ 7144 w 161925"/>
                <a:gd name="connsiteY13" fmla="*/ 95726 h 190500"/>
                <a:gd name="connsiteX14" fmla="*/ 94774 w 161925"/>
                <a:gd name="connsiteY14" fmla="*/ 714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925" h="190500">
                  <a:moveTo>
                    <a:pt x="94774" y="7144"/>
                  </a:moveTo>
                  <a:cubicBezTo>
                    <a:pt x="123349" y="7144"/>
                    <a:pt x="143351" y="18574"/>
                    <a:pt x="159544" y="36671"/>
                  </a:cubicBezTo>
                  <a:lnTo>
                    <a:pt x="148114" y="44291"/>
                  </a:lnTo>
                  <a:cubicBezTo>
                    <a:pt x="135731" y="30004"/>
                    <a:pt x="116681" y="20479"/>
                    <a:pt x="94774" y="20479"/>
                  </a:cubicBezTo>
                  <a:cubicBezTo>
                    <a:pt x="53816" y="20479"/>
                    <a:pt x="23336" y="50959"/>
                    <a:pt x="23336" y="95726"/>
                  </a:cubicBezTo>
                  <a:cubicBezTo>
                    <a:pt x="23336" y="140494"/>
                    <a:pt x="54769" y="171926"/>
                    <a:pt x="94774" y="171926"/>
                  </a:cubicBezTo>
                  <a:cubicBezTo>
                    <a:pt x="117634" y="171926"/>
                    <a:pt x="135731" y="160496"/>
                    <a:pt x="145256" y="150971"/>
                  </a:cubicBezTo>
                  <a:lnTo>
                    <a:pt x="145256" y="110014"/>
                  </a:lnTo>
                  <a:lnTo>
                    <a:pt x="80486" y="110014"/>
                  </a:lnTo>
                  <a:lnTo>
                    <a:pt x="80486" y="96679"/>
                  </a:lnTo>
                  <a:lnTo>
                    <a:pt x="160496" y="96679"/>
                  </a:lnTo>
                  <a:lnTo>
                    <a:pt x="160496" y="156686"/>
                  </a:lnTo>
                  <a:cubicBezTo>
                    <a:pt x="145256" y="173831"/>
                    <a:pt x="122396" y="185261"/>
                    <a:pt x="94774" y="185261"/>
                  </a:cubicBezTo>
                  <a:cubicBezTo>
                    <a:pt x="46196" y="185261"/>
                    <a:pt x="7144" y="149066"/>
                    <a:pt x="7144" y="95726"/>
                  </a:cubicBezTo>
                  <a:cubicBezTo>
                    <a:pt x="8096" y="43339"/>
                    <a:pt x="46196" y="7144"/>
                    <a:pt x="94774" y="7144"/>
                  </a:cubicBezTo>
                </a:path>
              </a:pathLst>
            </a:custGeom>
            <a:solidFill>
              <a:schemeClr val="bg1"/>
            </a:solidFill>
            <a:ln w="9525"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7CD6FC80-0832-4758-9CD9-6D8A51412D76}"/>
                </a:ext>
              </a:extLst>
            </p:cNvPr>
            <p:cNvSpPr/>
            <p:nvPr/>
          </p:nvSpPr>
          <p:spPr>
            <a:xfrm>
              <a:off x="6430803" y="2956946"/>
              <a:ext cx="161925" cy="190500"/>
            </a:xfrm>
            <a:custGeom>
              <a:avLst/>
              <a:gdLst>
                <a:gd name="connsiteX0" fmla="*/ 94774 w 161925"/>
                <a:gd name="connsiteY0" fmla="*/ 7144 h 190500"/>
                <a:gd name="connsiteX1" fmla="*/ 159544 w 161925"/>
                <a:gd name="connsiteY1" fmla="*/ 36671 h 190500"/>
                <a:gd name="connsiteX2" fmla="*/ 148114 w 161925"/>
                <a:gd name="connsiteY2" fmla="*/ 44291 h 190500"/>
                <a:gd name="connsiteX3" fmla="*/ 94774 w 161925"/>
                <a:gd name="connsiteY3" fmla="*/ 20479 h 190500"/>
                <a:gd name="connsiteX4" fmla="*/ 23336 w 161925"/>
                <a:gd name="connsiteY4" fmla="*/ 95726 h 190500"/>
                <a:gd name="connsiteX5" fmla="*/ 94774 w 161925"/>
                <a:gd name="connsiteY5" fmla="*/ 171926 h 190500"/>
                <a:gd name="connsiteX6" fmla="*/ 145256 w 161925"/>
                <a:gd name="connsiteY6" fmla="*/ 150971 h 190500"/>
                <a:gd name="connsiteX7" fmla="*/ 145256 w 161925"/>
                <a:gd name="connsiteY7" fmla="*/ 110014 h 190500"/>
                <a:gd name="connsiteX8" fmla="*/ 80486 w 161925"/>
                <a:gd name="connsiteY8" fmla="*/ 110014 h 190500"/>
                <a:gd name="connsiteX9" fmla="*/ 80486 w 161925"/>
                <a:gd name="connsiteY9" fmla="*/ 96679 h 190500"/>
                <a:gd name="connsiteX10" fmla="*/ 160496 w 161925"/>
                <a:gd name="connsiteY10" fmla="*/ 96679 h 190500"/>
                <a:gd name="connsiteX11" fmla="*/ 160496 w 161925"/>
                <a:gd name="connsiteY11" fmla="*/ 156686 h 190500"/>
                <a:gd name="connsiteX12" fmla="*/ 94774 w 161925"/>
                <a:gd name="connsiteY12" fmla="*/ 185261 h 190500"/>
                <a:gd name="connsiteX13" fmla="*/ 7144 w 161925"/>
                <a:gd name="connsiteY13" fmla="*/ 95726 h 190500"/>
                <a:gd name="connsiteX14" fmla="*/ 94774 w 161925"/>
                <a:gd name="connsiteY14" fmla="*/ 714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925" h="190500">
                  <a:moveTo>
                    <a:pt x="94774" y="7144"/>
                  </a:moveTo>
                  <a:cubicBezTo>
                    <a:pt x="123349" y="7144"/>
                    <a:pt x="143351" y="18574"/>
                    <a:pt x="159544" y="36671"/>
                  </a:cubicBezTo>
                  <a:lnTo>
                    <a:pt x="148114" y="44291"/>
                  </a:lnTo>
                  <a:cubicBezTo>
                    <a:pt x="135731" y="30004"/>
                    <a:pt x="116681" y="20479"/>
                    <a:pt x="94774" y="20479"/>
                  </a:cubicBezTo>
                  <a:cubicBezTo>
                    <a:pt x="53816" y="20479"/>
                    <a:pt x="23336" y="50959"/>
                    <a:pt x="23336" y="95726"/>
                  </a:cubicBezTo>
                  <a:cubicBezTo>
                    <a:pt x="23336" y="140494"/>
                    <a:pt x="54769" y="171926"/>
                    <a:pt x="94774" y="171926"/>
                  </a:cubicBezTo>
                  <a:cubicBezTo>
                    <a:pt x="117634" y="171926"/>
                    <a:pt x="135731" y="160496"/>
                    <a:pt x="145256" y="150971"/>
                  </a:cubicBezTo>
                  <a:lnTo>
                    <a:pt x="145256" y="110014"/>
                  </a:lnTo>
                  <a:lnTo>
                    <a:pt x="80486" y="110014"/>
                  </a:lnTo>
                  <a:lnTo>
                    <a:pt x="80486" y="96679"/>
                  </a:lnTo>
                  <a:lnTo>
                    <a:pt x="160496" y="96679"/>
                  </a:lnTo>
                  <a:lnTo>
                    <a:pt x="160496" y="156686"/>
                  </a:lnTo>
                  <a:cubicBezTo>
                    <a:pt x="145256" y="173831"/>
                    <a:pt x="122396" y="185261"/>
                    <a:pt x="94774" y="185261"/>
                  </a:cubicBezTo>
                  <a:cubicBezTo>
                    <a:pt x="46196" y="185261"/>
                    <a:pt x="7144" y="149066"/>
                    <a:pt x="7144" y="95726"/>
                  </a:cubicBezTo>
                  <a:cubicBezTo>
                    <a:pt x="8096" y="43339"/>
                    <a:pt x="46196" y="7144"/>
                    <a:pt x="94774" y="7144"/>
                  </a:cubicBezTo>
                </a:path>
              </a:pathLst>
            </a:custGeom>
            <a:solidFill>
              <a:schemeClr val="bg1"/>
            </a:solidFill>
            <a:ln w="9525"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29864176-20D5-408D-A440-93EBE826EAFF}"/>
                </a:ext>
              </a:extLst>
            </p:cNvPr>
            <p:cNvSpPr/>
            <p:nvPr/>
          </p:nvSpPr>
          <p:spPr>
            <a:xfrm>
              <a:off x="6616541" y="3220789"/>
              <a:ext cx="123825" cy="238125"/>
            </a:xfrm>
            <a:custGeom>
              <a:avLst/>
              <a:gdLst>
                <a:gd name="connsiteX0" fmla="*/ 114776 w 123825"/>
                <a:gd name="connsiteY0" fmla="*/ 16669 h 238125"/>
                <a:gd name="connsiteX1" fmla="*/ 113824 w 123825"/>
                <a:gd name="connsiteY1" fmla="*/ 7144 h 238125"/>
                <a:gd name="connsiteX2" fmla="*/ 120491 w 123825"/>
                <a:gd name="connsiteY2" fmla="*/ 7144 h 238125"/>
                <a:gd name="connsiteX3" fmla="*/ 120491 w 123825"/>
                <a:gd name="connsiteY3" fmla="*/ 16669 h 238125"/>
                <a:gd name="connsiteX4" fmla="*/ 114776 w 123825"/>
                <a:gd name="connsiteY4" fmla="*/ 16669 h 238125"/>
                <a:gd name="connsiteX5" fmla="*/ 88106 w 123825"/>
                <a:gd name="connsiteY5" fmla="*/ 22384 h 238125"/>
                <a:gd name="connsiteX6" fmla="*/ 85249 w 123825"/>
                <a:gd name="connsiteY6" fmla="*/ 13811 h 238125"/>
                <a:gd name="connsiteX7" fmla="*/ 99536 w 123825"/>
                <a:gd name="connsiteY7" fmla="*/ 10001 h 238125"/>
                <a:gd name="connsiteX8" fmla="*/ 101441 w 123825"/>
                <a:gd name="connsiteY8" fmla="*/ 19526 h 238125"/>
                <a:gd name="connsiteX9" fmla="*/ 88106 w 123825"/>
                <a:gd name="connsiteY9" fmla="*/ 22384 h 238125"/>
                <a:gd name="connsiteX10" fmla="*/ 64294 w 123825"/>
                <a:gd name="connsiteY10" fmla="*/ 33814 h 238125"/>
                <a:gd name="connsiteX11" fmla="*/ 59531 w 123825"/>
                <a:gd name="connsiteY11" fmla="*/ 26194 h 238125"/>
                <a:gd name="connsiteX12" fmla="*/ 71914 w 123825"/>
                <a:gd name="connsiteY12" fmla="*/ 18574 h 238125"/>
                <a:gd name="connsiteX13" fmla="*/ 75724 w 123825"/>
                <a:gd name="connsiteY13" fmla="*/ 27146 h 238125"/>
                <a:gd name="connsiteX14" fmla="*/ 64294 w 123825"/>
                <a:gd name="connsiteY14" fmla="*/ 33814 h 238125"/>
                <a:gd name="connsiteX15" fmla="*/ 43339 w 123825"/>
                <a:gd name="connsiteY15" fmla="*/ 50959 h 238125"/>
                <a:gd name="connsiteX16" fmla="*/ 36671 w 123825"/>
                <a:gd name="connsiteY16" fmla="*/ 44291 h 238125"/>
                <a:gd name="connsiteX17" fmla="*/ 47149 w 123825"/>
                <a:gd name="connsiteY17" fmla="*/ 33814 h 238125"/>
                <a:gd name="connsiteX18" fmla="*/ 52864 w 123825"/>
                <a:gd name="connsiteY18" fmla="*/ 41434 h 238125"/>
                <a:gd name="connsiteX19" fmla="*/ 43339 w 123825"/>
                <a:gd name="connsiteY19" fmla="*/ 50959 h 238125"/>
                <a:gd name="connsiteX20" fmla="*/ 28099 w 123825"/>
                <a:gd name="connsiteY20" fmla="*/ 72866 h 238125"/>
                <a:gd name="connsiteX21" fmla="*/ 19526 w 123825"/>
                <a:gd name="connsiteY21" fmla="*/ 68104 h 238125"/>
                <a:gd name="connsiteX22" fmla="*/ 27146 w 123825"/>
                <a:gd name="connsiteY22" fmla="*/ 55721 h 238125"/>
                <a:gd name="connsiteX23" fmla="*/ 34766 w 123825"/>
                <a:gd name="connsiteY23" fmla="*/ 61436 h 238125"/>
                <a:gd name="connsiteX24" fmla="*/ 28099 w 123825"/>
                <a:gd name="connsiteY24" fmla="*/ 72866 h 238125"/>
                <a:gd name="connsiteX25" fmla="*/ 18574 w 123825"/>
                <a:gd name="connsiteY25" fmla="*/ 98584 h 238125"/>
                <a:gd name="connsiteX26" fmla="*/ 9049 w 123825"/>
                <a:gd name="connsiteY26" fmla="*/ 96679 h 238125"/>
                <a:gd name="connsiteX27" fmla="*/ 12859 w 123825"/>
                <a:gd name="connsiteY27" fmla="*/ 82391 h 238125"/>
                <a:gd name="connsiteX28" fmla="*/ 21431 w 123825"/>
                <a:gd name="connsiteY28" fmla="*/ 85249 h 238125"/>
                <a:gd name="connsiteX29" fmla="*/ 18574 w 123825"/>
                <a:gd name="connsiteY29" fmla="*/ 98584 h 238125"/>
                <a:gd name="connsiteX30" fmla="*/ 7144 w 123825"/>
                <a:gd name="connsiteY30" fmla="*/ 125254 h 238125"/>
                <a:gd name="connsiteX31" fmla="*/ 7144 w 123825"/>
                <a:gd name="connsiteY31" fmla="*/ 121444 h 238125"/>
                <a:gd name="connsiteX32" fmla="*/ 8096 w 123825"/>
                <a:gd name="connsiteY32" fmla="*/ 110014 h 238125"/>
                <a:gd name="connsiteX33" fmla="*/ 17621 w 123825"/>
                <a:gd name="connsiteY33" fmla="*/ 110966 h 238125"/>
                <a:gd name="connsiteX34" fmla="*/ 16669 w 123825"/>
                <a:gd name="connsiteY34" fmla="*/ 121444 h 238125"/>
                <a:gd name="connsiteX35" fmla="*/ 16669 w 123825"/>
                <a:gd name="connsiteY35" fmla="*/ 124301 h 238125"/>
                <a:gd name="connsiteX36" fmla="*/ 7144 w 123825"/>
                <a:gd name="connsiteY36" fmla="*/ 125254 h 238125"/>
                <a:gd name="connsiteX37" fmla="*/ 10954 w 123825"/>
                <a:gd name="connsiteY37" fmla="*/ 154781 h 238125"/>
                <a:gd name="connsiteX38" fmla="*/ 8096 w 123825"/>
                <a:gd name="connsiteY38" fmla="*/ 140494 h 238125"/>
                <a:gd name="connsiteX39" fmla="*/ 17621 w 123825"/>
                <a:gd name="connsiteY39" fmla="*/ 138589 h 238125"/>
                <a:gd name="connsiteX40" fmla="*/ 20479 w 123825"/>
                <a:gd name="connsiteY40" fmla="*/ 151924 h 238125"/>
                <a:gd name="connsiteX41" fmla="*/ 10954 w 123825"/>
                <a:gd name="connsiteY41" fmla="*/ 154781 h 238125"/>
                <a:gd name="connsiteX42" fmla="*/ 23336 w 123825"/>
                <a:gd name="connsiteY42" fmla="*/ 181451 h 238125"/>
                <a:gd name="connsiteX43" fmla="*/ 16669 w 123825"/>
                <a:gd name="connsiteY43" fmla="*/ 168116 h 238125"/>
                <a:gd name="connsiteX44" fmla="*/ 25241 w 123825"/>
                <a:gd name="connsiteY44" fmla="*/ 164306 h 238125"/>
                <a:gd name="connsiteX45" fmla="*/ 31909 w 123825"/>
                <a:gd name="connsiteY45" fmla="*/ 176689 h 238125"/>
                <a:gd name="connsiteX46" fmla="*/ 23336 w 123825"/>
                <a:gd name="connsiteY46" fmla="*/ 181451 h 238125"/>
                <a:gd name="connsiteX47" fmla="*/ 41434 w 123825"/>
                <a:gd name="connsiteY47" fmla="*/ 204311 h 238125"/>
                <a:gd name="connsiteX48" fmla="*/ 31909 w 123825"/>
                <a:gd name="connsiteY48" fmla="*/ 193834 h 238125"/>
                <a:gd name="connsiteX49" fmla="*/ 39529 w 123825"/>
                <a:gd name="connsiteY49" fmla="*/ 188119 h 238125"/>
                <a:gd name="connsiteX50" fmla="*/ 49054 w 123825"/>
                <a:gd name="connsiteY50" fmla="*/ 198596 h 238125"/>
                <a:gd name="connsiteX51" fmla="*/ 41434 w 123825"/>
                <a:gd name="connsiteY51" fmla="*/ 204311 h 238125"/>
                <a:gd name="connsiteX52" fmla="*/ 65246 w 123825"/>
                <a:gd name="connsiteY52" fmla="*/ 221456 h 238125"/>
                <a:gd name="connsiteX53" fmla="*/ 52864 w 123825"/>
                <a:gd name="connsiteY53" fmla="*/ 213836 h 238125"/>
                <a:gd name="connsiteX54" fmla="*/ 58579 w 123825"/>
                <a:gd name="connsiteY54" fmla="*/ 206216 h 238125"/>
                <a:gd name="connsiteX55" fmla="*/ 70009 w 123825"/>
                <a:gd name="connsiteY55" fmla="*/ 213836 h 238125"/>
                <a:gd name="connsiteX56" fmla="*/ 65246 w 123825"/>
                <a:gd name="connsiteY56" fmla="*/ 221456 h 238125"/>
                <a:gd name="connsiteX57" fmla="*/ 91916 w 123825"/>
                <a:gd name="connsiteY57" fmla="*/ 232886 h 238125"/>
                <a:gd name="connsiteX58" fmla="*/ 77629 w 123825"/>
                <a:gd name="connsiteY58" fmla="*/ 228124 h 238125"/>
                <a:gd name="connsiteX59" fmla="*/ 81439 w 123825"/>
                <a:gd name="connsiteY59" fmla="*/ 219551 h 238125"/>
                <a:gd name="connsiteX60" fmla="*/ 93821 w 123825"/>
                <a:gd name="connsiteY60" fmla="*/ 223361 h 238125"/>
                <a:gd name="connsiteX61" fmla="*/ 91916 w 123825"/>
                <a:gd name="connsiteY61" fmla="*/ 232886 h 238125"/>
                <a:gd name="connsiteX62" fmla="*/ 121444 w 123825"/>
                <a:gd name="connsiteY62" fmla="*/ 236696 h 238125"/>
                <a:gd name="connsiteX63" fmla="*/ 107156 w 123825"/>
                <a:gd name="connsiteY63" fmla="*/ 235744 h 238125"/>
                <a:gd name="connsiteX64" fmla="*/ 108109 w 123825"/>
                <a:gd name="connsiteY64" fmla="*/ 226219 h 238125"/>
                <a:gd name="connsiteX65" fmla="*/ 121444 w 123825"/>
                <a:gd name="connsiteY65" fmla="*/ 227171 h 238125"/>
                <a:gd name="connsiteX66" fmla="*/ 121444 w 123825"/>
                <a:gd name="connsiteY66" fmla="*/ 236696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23825" h="238125">
                  <a:moveTo>
                    <a:pt x="114776" y="16669"/>
                  </a:moveTo>
                  <a:lnTo>
                    <a:pt x="113824" y="7144"/>
                  </a:lnTo>
                  <a:cubicBezTo>
                    <a:pt x="115729" y="7144"/>
                    <a:pt x="118586" y="7144"/>
                    <a:pt x="120491" y="7144"/>
                  </a:cubicBezTo>
                  <a:lnTo>
                    <a:pt x="120491" y="16669"/>
                  </a:lnTo>
                  <a:cubicBezTo>
                    <a:pt x="119539" y="16669"/>
                    <a:pt x="116681" y="16669"/>
                    <a:pt x="114776" y="16669"/>
                  </a:cubicBezTo>
                  <a:moveTo>
                    <a:pt x="88106" y="22384"/>
                  </a:moveTo>
                  <a:lnTo>
                    <a:pt x="85249" y="13811"/>
                  </a:lnTo>
                  <a:cubicBezTo>
                    <a:pt x="90011" y="11906"/>
                    <a:pt x="94774" y="10954"/>
                    <a:pt x="99536" y="10001"/>
                  </a:cubicBezTo>
                  <a:lnTo>
                    <a:pt x="101441" y="19526"/>
                  </a:lnTo>
                  <a:cubicBezTo>
                    <a:pt x="96679" y="19526"/>
                    <a:pt x="92869" y="20479"/>
                    <a:pt x="88106" y="22384"/>
                  </a:cubicBezTo>
                  <a:moveTo>
                    <a:pt x="64294" y="33814"/>
                  </a:moveTo>
                  <a:lnTo>
                    <a:pt x="59531" y="26194"/>
                  </a:lnTo>
                  <a:cubicBezTo>
                    <a:pt x="63341" y="23336"/>
                    <a:pt x="68104" y="21431"/>
                    <a:pt x="71914" y="18574"/>
                  </a:cubicBezTo>
                  <a:lnTo>
                    <a:pt x="75724" y="27146"/>
                  </a:lnTo>
                  <a:cubicBezTo>
                    <a:pt x="71914" y="29051"/>
                    <a:pt x="68104" y="30956"/>
                    <a:pt x="64294" y="33814"/>
                  </a:cubicBezTo>
                  <a:moveTo>
                    <a:pt x="43339" y="50959"/>
                  </a:moveTo>
                  <a:lnTo>
                    <a:pt x="36671" y="44291"/>
                  </a:lnTo>
                  <a:cubicBezTo>
                    <a:pt x="39529" y="40481"/>
                    <a:pt x="43339" y="37624"/>
                    <a:pt x="47149" y="33814"/>
                  </a:cubicBezTo>
                  <a:lnTo>
                    <a:pt x="52864" y="41434"/>
                  </a:lnTo>
                  <a:cubicBezTo>
                    <a:pt x="50006" y="44291"/>
                    <a:pt x="47149" y="48101"/>
                    <a:pt x="43339" y="50959"/>
                  </a:cubicBezTo>
                  <a:moveTo>
                    <a:pt x="28099" y="72866"/>
                  </a:moveTo>
                  <a:lnTo>
                    <a:pt x="19526" y="68104"/>
                  </a:lnTo>
                  <a:cubicBezTo>
                    <a:pt x="21431" y="63341"/>
                    <a:pt x="24289" y="59531"/>
                    <a:pt x="27146" y="55721"/>
                  </a:cubicBezTo>
                  <a:lnTo>
                    <a:pt x="34766" y="61436"/>
                  </a:lnTo>
                  <a:cubicBezTo>
                    <a:pt x="32861" y="65246"/>
                    <a:pt x="30004" y="69056"/>
                    <a:pt x="28099" y="72866"/>
                  </a:cubicBezTo>
                  <a:moveTo>
                    <a:pt x="18574" y="98584"/>
                  </a:moveTo>
                  <a:lnTo>
                    <a:pt x="9049" y="96679"/>
                  </a:lnTo>
                  <a:cubicBezTo>
                    <a:pt x="10001" y="91916"/>
                    <a:pt x="11906" y="87154"/>
                    <a:pt x="12859" y="82391"/>
                  </a:cubicBezTo>
                  <a:lnTo>
                    <a:pt x="21431" y="85249"/>
                  </a:lnTo>
                  <a:cubicBezTo>
                    <a:pt x="21431" y="90011"/>
                    <a:pt x="19526" y="93821"/>
                    <a:pt x="18574" y="98584"/>
                  </a:cubicBezTo>
                  <a:moveTo>
                    <a:pt x="7144" y="125254"/>
                  </a:moveTo>
                  <a:cubicBezTo>
                    <a:pt x="7144" y="124301"/>
                    <a:pt x="7144" y="123349"/>
                    <a:pt x="7144" y="121444"/>
                  </a:cubicBezTo>
                  <a:cubicBezTo>
                    <a:pt x="7144" y="117634"/>
                    <a:pt x="7144" y="113824"/>
                    <a:pt x="8096" y="110014"/>
                  </a:cubicBezTo>
                  <a:lnTo>
                    <a:pt x="17621" y="110966"/>
                  </a:lnTo>
                  <a:cubicBezTo>
                    <a:pt x="17621" y="114776"/>
                    <a:pt x="16669" y="117634"/>
                    <a:pt x="16669" y="121444"/>
                  </a:cubicBezTo>
                  <a:cubicBezTo>
                    <a:pt x="16669" y="122396"/>
                    <a:pt x="16669" y="123349"/>
                    <a:pt x="16669" y="124301"/>
                  </a:cubicBezTo>
                  <a:lnTo>
                    <a:pt x="7144" y="125254"/>
                  </a:lnTo>
                  <a:close/>
                  <a:moveTo>
                    <a:pt x="10954" y="154781"/>
                  </a:moveTo>
                  <a:cubicBezTo>
                    <a:pt x="10001" y="150019"/>
                    <a:pt x="8096" y="145256"/>
                    <a:pt x="8096" y="140494"/>
                  </a:cubicBezTo>
                  <a:lnTo>
                    <a:pt x="17621" y="138589"/>
                  </a:lnTo>
                  <a:cubicBezTo>
                    <a:pt x="18574" y="143351"/>
                    <a:pt x="19526" y="147161"/>
                    <a:pt x="20479" y="151924"/>
                  </a:cubicBezTo>
                  <a:lnTo>
                    <a:pt x="10954" y="154781"/>
                  </a:lnTo>
                  <a:close/>
                  <a:moveTo>
                    <a:pt x="23336" y="181451"/>
                  </a:moveTo>
                  <a:cubicBezTo>
                    <a:pt x="20479" y="177641"/>
                    <a:pt x="18574" y="172879"/>
                    <a:pt x="16669" y="168116"/>
                  </a:cubicBezTo>
                  <a:lnTo>
                    <a:pt x="25241" y="164306"/>
                  </a:lnTo>
                  <a:cubicBezTo>
                    <a:pt x="27146" y="168116"/>
                    <a:pt x="29051" y="172879"/>
                    <a:pt x="31909" y="176689"/>
                  </a:cubicBezTo>
                  <a:lnTo>
                    <a:pt x="23336" y="181451"/>
                  </a:lnTo>
                  <a:close/>
                  <a:moveTo>
                    <a:pt x="41434" y="204311"/>
                  </a:moveTo>
                  <a:cubicBezTo>
                    <a:pt x="37624" y="200501"/>
                    <a:pt x="34766" y="197644"/>
                    <a:pt x="31909" y="193834"/>
                  </a:cubicBezTo>
                  <a:lnTo>
                    <a:pt x="39529" y="188119"/>
                  </a:lnTo>
                  <a:cubicBezTo>
                    <a:pt x="42386" y="191929"/>
                    <a:pt x="45244" y="194786"/>
                    <a:pt x="49054" y="198596"/>
                  </a:cubicBezTo>
                  <a:lnTo>
                    <a:pt x="41434" y="204311"/>
                  </a:lnTo>
                  <a:close/>
                  <a:moveTo>
                    <a:pt x="65246" y="221456"/>
                  </a:moveTo>
                  <a:cubicBezTo>
                    <a:pt x="61436" y="218599"/>
                    <a:pt x="56674" y="216694"/>
                    <a:pt x="52864" y="213836"/>
                  </a:cubicBezTo>
                  <a:lnTo>
                    <a:pt x="58579" y="206216"/>
                  </a:lnTo>
                  <a:cubicBezTo>
                    <a:pt x="62389" y="209074"/>
                    <a:pt x="66199" y="210979"/>
                    <a:pt x="70009" y="213836"/>
                  </a:cubicBezTo>
                  <a:lnTo>
                    <a:pt x="65246" y="221456"/>
                  </a:lnTo>
                  <a:close/>
                  <a:moveTo>
                    <a:pt x="91916" y="232886"/>
                  </a:moveTo>
                  <a:cubicBezTo>
                    <a:pt x="87154" y="231934"/>
                    <a:pt x="82391" y="230029"/>
                    <a:pt x="77629" y="228124"/>
                  </a:cubicBezTo>
                  <a:lnTo>
                    <a:pt x="81439" y="219551"/>
                  </a:lnTo>
                  <a:cubicBezTo>
                    <a:pt x="85249" y="221456"/>
                    <a:pt x="90011" y="222409"/>
                    <a:pt x="93821" y="223361"/>
                  </a:cubicBezTo>
                  <a:lnTo>
                    <a:pt x="91916" y="232886"/>
                  </a:lnTo>
                  <a:close/>
                  <a:moveTo>
                    <a:pt x="121444" y="236696"/>
                  </a:moveTo>
                  <a:cubicBezTo>
                    <a:pt x="116681" y="236696"/>
                    <a:pt x="111919" y="236696"/>
                    <a:pt x="107156" y="235744"/>
                  </a:cubicBezTo>
                  <a:lnTo>
                    <a:pt x="108109" y="226219"/>
                  </a:lnTo>
                  <a:cubicBezTo>
                    <a:pt x="112871" y="227171"/>
                    <a:pt x="116681" y="227171"/>
                    <a:pt x="121444" y="227171"/>
                  </a:cubicBezTo>
                  <a:lnTo>
                    <a:pt x="121444" y="236696"/>
                  </a:lnTo>
                  <a:close/>
                </a:path>
              </a:pathLst>
            </a:custGeom>
            <a:solidFill>
              <a:schemeClr val="bg1"/>
            </a:solidFill>
            <a:ln w="9525"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AD0B2AE1-CE25-4D04-82D6-AC0087BB2249}"/>
                </a:ext>
              </a:extLst>
            </p:cNvPr>
            <p:cNvSpPr/>
            <p:nvPr/>
          </p:nvSpPr>
          <p:spPr>
            <a:xfrm>
              <a:off x="6730841" y="3217931"/>
              <a:ext cx="123825" cy="247650"/>
            </a:xfrm>
            <a:custGeom>
              <a:avLst/>
              <a:gdLst>
                <a:gd name="connsiteX0" fmla="*/ 7144 w 123825"/>
                <a:gd name="connsiteY0" fmla="*/ 241459 h 247650"/>
                <a:gd name="connsiteX1" fmla="*/ 7144 w 123825"/>
                <a:gd name="connsiteY1" fmla="*/ 227171 h 247650"/>
                <a:gd name="connsiteX2" fmla="*/ 110014 w 123825"/>
                <a:gd name="connsiteY2" fmla="*/ 124301 h 247650"/>
                <a:gd name="connsiteX3" fmla="*/ 7144 w 123825"/>
                <a:gd name="connsiteY3" fmla="*/ 21431 h 247650"/>
                <a:gd name="connsiteX4" fmla="*/ 7144 w 123825"/>
                <a:gd name="connsiteY4" fmla="*/ 7144 h 247650"/>
                <a:gd name="connsiteX5" fmla="*/ 124301 w 123825"/>
                <a:gd name="connsiteY5" fmla="*/ 124301 h 247650"/>
                <a:gd name="connsiteX6" fmla="*/ 7144 w 123825"/>
                <a:gd name="connsiteY6" fmla="*/ 241459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247650">
                  <a:moveTo>
                    <a:pt x="7144" y="241459"/>
                  </a:moveTo>
                  <a:lnTo>
                    <a:pt x="7144" y="227171"/>
                  </a:lnTo>
                  <a:cubicBezTo>
                    <a:pt x="63341" y="227171"/>
                    <a:pt x="110014" y="181451"/>
                    <a:pt x="110014" y="124301"/>
                  </a:cubicBezTo>
                  <a:cubicBezTo>
                    <a:pt x="110014" y="67151"/>
                    <a:pt x="64294" y="21431"/>
                    <a:pt x="7144" y="21431"/>
                  </a:cubicBezTo>
                  <a:lnTo>
                    <a:pt x="7144" y="7144"/>
                  </a:lnTo>
                  <a:cubicBezTo>
                    <a:pt x="71914" y="7144"/>
                    <a:pt x="124301" y="59531"/>
                    <a:pt x="124301" y="124301"/>
                  </a:cubicBezTo>
                  <a:cubicBezTo>
                    <a:pt x="124301" y="189071"/>
                    <a:pt x="71914" y="241459"/>
                    <a:pt x="7144" y="241459"/>
                  </a:cubicBezTo>
                </a:path>
              </a:pathLst>
            </a:custGeom>
            <a:solidFill>
              <a:schemeClr val="bg1"/>
            </a:solidFill>
            <a:ln w="9525"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57D71655-7D8D-43F7-8980-6CCD3393A253}"/>
                </a:ext>
              </a:extLst>
            </p:cNvPr>
            <p:cNvSpPr/>
            <p:nvPr/>
          </p:nvSpPr>
          <p:spPr>
            <a:xfrm>
              <a:off x="4955381" y="2959804"/>
              <a:ext cx="28575" cy="180975"/>
            </a:xfrm>
            <a:custGeom>
              <a:avLst/>
              <a:gdLst>
                <a:gd name="connsiteX0" fmla="*/ 7144 w 28575"/>
                <a:gd name="connsiteY0" fmla="*/ 7144 h 180975"/>
                <a:gd name="connsiteX1" fmla="*/ 21431 w 28575"/>
                <a:gd name="connsiteY1" fmla="*/ 7144 h 180975"/>
                <a:gd name="connsiteX2" fmla="*/ 21431 w 28575"/>
                <a:gd name="connsiteY2" fmla="*/ 179546 h 180975"/>
                <a:gd name="connsiteX3" fmla="*/ 7144 w 28575"/>
                <a:gd name="connsiteY3" fmla="*/ 179546 h 180975"/>
              </a:gdLst>
              <a:ahLst/>
              <a:cxnLst>
                <a:cxn ang="0">
                  <a:pos x="connsiteX0" y="connsiteY0"/>
                </a:cxn>
                <a:cxn ang="0">
                  <a:pos x="connsiteX1" y="connsiteY1"/>
                </a:cxn>
                <a:cxn ang="0">
                  <a:pos x="connsiteX2" y="connsiteY2"/>
                </a:cxn>
                <a:cxn ang="0">
                  <a:pos x="connsiteX3" y="connsiteY3"/>
                </a:cxn>
              </a:cxnLst>
              <a:rect l="l" t="t" r="r" b="b"/>
              <a:pathLst>
                <a:path w="28575" h="180975">
                  <a:moveTo>
                    <a:pt x="7144" y="7144"/>
                  </a:moveTo>
                  <a:lnTo>
                    <a:pt x="21431" y="7144"/>
                  </a:lnTo>
                  <a:lnTo>
                    <a:pt x="21431" y="179546"/>
                  </a:lnTo>
                  <a:lnTo>
                    <a:pt x="7144" y="179546"/>
                  </a:lnTo>
                  <a:close/>
                </a:path>
              </a:pathLst>
            </a:custGeom>
            <a:solidFill>
              <a:schemeClr val="bg1"/>
            </a:solidFill>
            <a:ln w="9525"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4A747378-3682-4C02-B50E-9FE69BE5143B}"/>
                </a:ext>
              </a:extLst>
            </p:cNvPr>
            <p:cNvSpPr/>
            <p:nvPr/>
          </p:nvSpPr>
          <p:spPr>
            <a:xfrm>
              <a:off x="5087778" y="2959804"/>
              <a:ext cx="142875" cy="180975"/>
            </a:xfrm>
            <a:custGeom>
              <a:avLst/>
              <a:gdLst>
                <a:gd name="connsiteX0" fmla="*/ 21431 w 142875"/>
                <a:gd name="connsiteY0" fmla="*/ 30956 h 180975"/>
                <a:gd name="connsiteX1" fmla="*/ 21431 w 142875"/>
                <a:gd name="connsiteY1" fmla="*/ 179546 h 180975"/>
                <a:gd name="connsiteX2" fmla="*/ 7144 w 142875"/>
                <a:gd name="connsiteY2" fmla="*/ 179546 h 180975"/>
                <a:gd name="connsiteX3" fmla="*/ 7144 w 142875"/>
                <a:gd name="connsiteY3" fmla="*/ 7144 h 180975"/>
                <a:gd name="connsiteX4" fmla="*/ 21431 w 142875"/>
                <a:gd name="connsiteY4" fmla="*/ 7144 h 180975"/>
                <a:gd name="connsiteX5" fmla="*/ 130016 w 142875"/>
                <a:gd name="connsiteY5" fmla="*/ 153829 h 180975"/>
                <a:gd name="connsiteX6" fmla="*/ 130016 w 142875"/>
                <a:gd name="connsiteY6" fmla="*/ 7144 h 180975"/>
                <a:gd name="connsiteX7" fmla="*/ 144304 w 142875"/>
                <a:gd name="connsiteY7" fmla="*/ 7144 h 180975"/>
                <a:gd name="connsiteX8" fmla="*/ 144304 w 142875"/>
                <a:gd name="connsiteY8" fmla="*/ 179546 h 180975"/>
                <a:gd name="connsiteX9" fmla="*/ 130016 w 142875"/>
                <a:gd name="connsiteY9" fmla="*/ 17954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875" h="180975">
                  <a:moveTo>
                    <a:pt x="21431" y="30956"/>
                  </a:moveTo>
                  <a:lnTo>
                    <a:pt x="21431" y="179546"/>
                  </a:lnTo>
                  <a:lnTo>
                    <a:pt x="7144" y="179546"/>
                  </a:lnTo>
                  <a:lnTo>
                    <a:pt x="7144" y="7144"/>
                  </a:lnTo>
                  <a:lnTo>
                    <a:pt x="21431" y="7144"/>
                  </a:lnTo>
                  <a:lnTo>
                    <a:pt x="130016" y="153829"/>
                  </a:lnTo>
                  <a:lnTo>
                    <a:pt x="130016" y="7144"/>
                  </a:lnTo>
                  <a:lnTo>
                    <a:pt x="144304" y="7144"/>
                  </a:lnTo>
                  <a:lnTo>
                    <a:pt x="144304" y="179546"/>
                  </a:lnTo>
                  <a:lnTo>
                    <a:pt x="130016" y="179546"/>
                  </a:lnTo>
                  <a:close/>
                </a:path>
              </a:pathLst>
            </a:custGeom>
            <a:solidFill>
              <a:schemeClr val="bg1"/>
            </a:solidFill>
            <a:ln w="9525"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4B18489E-A0B7-4521-9797-B95E6894000F}"/>
                </a:ext>
              </a:extLst>
            </p:cNvPr>
            <p:cNvSpPr/>
            <p:nvPr/>
          </p:nvSpPr>
          <p:spPr>
            <a:xfrm>
              <a:off x="5323998" y="2957899"/>
              <a:ext cx="133350" cy="190500"/>
            </a:xfrm>
            <a:custGeom>
              <a:avLst/>
              <a:gdLst>
                <a:gd name="connsiteX0" fmla="*/ 17621 w 133350"/>
                <a:gd name="connsiteY0" fmla="*/ 146209 h 190500"/>
                <a:gd name="connsiteX1" fmla="*/ 70961 w 133350"/>
                <a:gd name="connsiteY1" fmla="*/ 170974 h 190500"/>
                <a:gd name="connsiteX2" fmla="*/ 116681 w 133350"/>
                <a:gd name="connsiteY2" fmla="*/ 136684 h 190500"/>
                <a:gd name="connsiteX3" fmla="*/ 69056 w 133350"/>
                <a:gd name="connsiteY3" fmla="*/ 99536 h 190500"/>
                <a:gd name="connsiteX4" fmla="*/ 12859 w 133350"/>
                <a:gd name="connsiteY4" fmla="*/ 52864 h 190500"/>
                <a:gd name="connsiteX5" fmla="*/ 69056 w 133350"/>
                <a:gd name="connsiteY5" fmla="*/ 7144 h 190500"/>
                <a:gd name="connsiteX6" fmla="*/ 127159 w 133350"/>
                <a:gd name="connsiteY6" fmla="*/ 30956 h 190500"/>
                <a:gd name="connsiteX7" fmla="*/ 117634 w 133350"/>
                <a:gd name="connsiteY7" fmla="*/ 41434 h 190500"/>
                <a:gd name="connsiteX8" fmla="*/ 68104 w 133350"/>
                <a:gd name="connsiteY8" fmla="*/ 19526 h 190500"/>
                <a:gd name="connsiteX9" fmla="*/ 28099 w 133350"/>
                <a:gd name="connsiteY9" fmla="*/ 50959 h 190500"/>
                <a:gd name="connsiteX10" fmla="*/ 72866 w 133350"/>
                <a:gd name="connsiteY10" fmla="*/ 83344 h 190500"/>
                <a:gd name="connsiteX11" fmla="*/ 130969 w 133350"/>
                <a:gd name="connsiteY11" fmla="*/ 134779 h 190500"/>
                <a:gd name="connsiteX12" fmla="*/ 70009 w 133350"/>
                <a:gd name="connsiteY12" fmla="*/ 183356 h 190500"/>
                <a:gd name="connsiteX13" fmla="*/ 7144 w 133350"/>
                <a:gd name="connsiteY13" fmla="*/ 155734 h 190500"/>
                <a:gd name="connsiteX14" fmla="*/ 17621 w 133350"/>
                <a:gd name="connsiteY14" fmla="*/ 14620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50" h="190500">
                  <a:moveTo>
                    <a:pt x="17621" y="146209"/>
                  </a:moveTo>
                  <a:cubicBezTo>
                    <a:pt x="29051" y="159544"/>
                    <a:pt x="47149" y="170974"/>
                    <a:pt x="70961" y="170974"/>
                  </a:cubicBezTo>
                  <a:cubicBezTo>
                    <a:pt x="106204" y="170974"/>
                    <a:pt x="116681" y="150971"/>
                    <a:pt x="116681" y="136684"/>
                  </a:cubicBezTo>
                  <a:cubicBezTo>
                    <a:pt x="116681" y="112871"/>
                    <a:pt x="93821" y="105251"/>
                    <a:pt x="69056" y="99536"/>
                  </a:cubicBezTo>
                  <a:cubicBezTo>
                    <a:pt x="42386" y="91916"/>
                    <a:pt x="12859" y="84296"/>
                    <a:pt x="12859" y="52864"/>
                  </a:cubicBezTo>
                  <a:cubicBezTo>
                    <a:pt x="12859" y="24289"/>
                    <a:pt x="38576" y="7144"/>
                    <a:pt x="69056" y="7144"/>
                  </a:cubicBezTo>
                  <a:cubicBezTo>
                    <a:pt x="94774" y="7144"/>
                    <a:pt x="113824" y="15716"/>
                    <a:pt x="127159" y="30956"/>
                  </a:cubicBezTo>
                  <a:lnTo>
                    <a:pt x="117634" y="41434"/>
                  </a:lnTo>
                  <a:cubicBezTo>
                    <a:pt x="105251" y="26194"/>
                    <a:pt x="88106" y="19526"/>
                    <a:pt x="68104" y="19526"/>
                  </a:cubicBezTo>
                  <a:cubicBezTo>
                    <a:pt x="45244" y="19526"/>
                    <a:pt x="28099" y="32861"/>
                    <a:pt x="28099" y="50959"/>
                  </a:cubicBezTo>
                  <a:cubicBezTo>
                    <a:pt x="28099" y="70961"/>
                    <a:pt x="49054" y="77629"/>
                    <a:pt x="72866" y="83344"/>
                  </a:cubicBezTo>
                  <a:cubicBezTo>
                    <a:pt x="100489" y="90964"/>
                    <a:pt x="130969" y="100489"/>
                    <a:pt x="130969" y="134779"/>
                  </a:cubicBezTo>
                  <a:cubicBezTo>
                    <a:pt x="130969" y="156686"/>
                    <a:pt x="116681" y="183356"/>
                    <a:pt x="70009" y="183356"/>
                  </a:cubicBezTo>
                  <a:cubicBezTo>
                    <a:pt x="41434" y="183356"/>
                    <a:pt x="20479" y="171926"/>
                    <a:pt x="7144" y="155734"/>
                  </a:cubicBezTo>
                  <a:lnTo>
                    <a:pt x="17621" y="146209"/>
                  </a:lnTo>
                  <a:close/>
                </a:path>
              </a:pathLst>
            </a:custGeom>
            <a:solidFill>
              <a:schemeClr val="bg1"/>
            </a:solidFill>
            <a:ln w="9525"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524A0AD5-8001-4D85-B815-E532DDB6CEFE}"/>
                </a:ext>
              </a:extLst>
            </p:cNvPr>
            <p:cNvSpPr/>
            <p:nvPr/>
          </p:nvSpPr>
          <p:spPr>
            <a:xfrm>
              <a:off x="5544026" y="2959804"/>
              <a:ext cx="123825" cy="180975"/>
            </a:xfrm>
            <a:custGeom>
              <a:avLst/>
              <a:gdLst>
                <a:gd name="connsiteX0" fmla="*/ 70009 w 123825"/>
                <a:gd name="connsiteY0" fmla="*/ 20479 h 180975"/>
                <a:gd name="connsiteX1" fmla="*/ 21431 w 123825"/>
                <a:gd name="connsiteY1" fmla="*/ 20479 h 180975"/>
                <a:gd name="connsiteX2" fmla="*/ 21431 w 123825"/>
                <a:gd name="connsiteY2" fmla="*/ 94774 h 180975"/>
                <a:gd name="connsiteX3" fmla="*/ 70009 w 123825"/>
                <a:gd name="connsiteY3" fmla="*/ 94774 h 180975"/>
                <a:gd name="connsiteX4" fmla="*/ 108109 w 123825"/>
                <a:gd name="connsiteY4" fmla="*/ 57626 h 180975"/>
                <a:gd name="connsiteX5" fmla="*/ 70009 w 123825"/>
                <a:gd name="connsiteY5" fmla="*/ 20479 h 180975"/>
                <a:gd name="connsiteX6" fmla="*/ 7144 w 123825"/>
                <a:gd name="connsiteY6" fmla="*/ 7144 h 180975"/>
                <a:gd name="connsiteX7" fmla="*/ 71914 w 123825"/>
                <a:gd name="connsiteY7" fmla="*/ 7144 h 180975"/>
                <a:gd name="connsiteX8" fmla="*/ 123349 w 123825"/>
                <a:gd name="connsiteY8" fmla="*/ 57626 h 180975"/>
                <a:gd name="connsiteX9" fmla="*/ 71914 w 123825"/>
                <a:gd name="connsiteY9" fmla="*/ 108109 h 180975"/>
                <a:gd name="connsiteX10" fmla="*/ 22384 w 123825"/>
                <a:gd name="connsiteY10" fmla="*/ 108109 h 180975"/>
                <a:gd name="connsiteX11" fmla="*/ 22384 w 123825"/>
                <a:gd name="connsiteY11" fmla="*/ 179546 h 180975"/>
                <a:gd name="connsiteX12" fmla="*/ 8096 w 123825"/>
                <a:gd name="connsiteY12" fmla="*/ 179546 h 180975"/>
                <a:gd name="connsiteX13" fmla="*/ 8096 w 123825"/>
                <a:gd name="connsiteY13" fmla="*/ 7144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80975">
                  <a:moveTo>
                    <a:pt x="70009" y="20479"/>
                  </a:moveTo>
                  <a:lnTo>
                    <a:pt x="21431" y="20479"/>
                  </a:lnTo>
                  <a:lnTo>
                    <a:pt x="21431" y="94774"/>
                  </a:lnTo>
                  <a:lnTo>
                    <a:pt x="70009" y="94774"/>
                  </a:lnTo>
                  <a:cubicBezTo>
                    <a:pt x="92869" y="94774"/>
                    <a:pt x="108109" y="79534"/>
                    <a:pt x="108109" y="57626"/>
                  </a:cubicBezTo>
                  <a:cubicBezTo>
                    <a:pt x="108109" y="35719"/>
                    <a:pt x="92869" y="20479"/>
                    <a:pt x="70009" y="20479"/>
                  </a:cubicBezTo>
                  <a:moveTo>
                    <a:pt x="7144" y="7144"/>
                  </a:moveTo>
                  <a:lnTo>
                    <a:pt x="71914" y="7144"/>
                  </a:lnTo>
                  <a:cubicBezTo>
                    <a:pt x="105251" y="7144"/>
                    <a:pt x="123349" y="30004"/>
                    <a:pt x="123349" y="57626"/>
                  </a:cubicBezTo>
                  <a:cubicBezTo>
                    <a:pt x="123349" y="85249"/>
                    <a:pt x="104299" y="108109"/>
                    <a:pt x="71914" y="108109"/>
                  </a:cubicBezTo>
                  <a:lnTo>
                    <a:pt x="22384" y="108109"/>
                  </a:lnTo>
                  <a:lnTo>
                    <a:pt x="22384" y="179546"/>
                  </a:lnTo>
                  <a:lnTo>
                    <a:pt x="8096" y="179546"/>
                  </a:lnTo>
                  <a:lnTo>
                    <a:pt x="8096" y="7144"/>
                  </a:lnTo>
                  <a:close/>
                </a:path>
              </a:pathLst>
            </a:custGeom>
            <a:solidFill>
              <a:schemeClr val="bg1"/>
            </a:solidFill>
            <a:ln w="9525" cap="flat">
              <a:noFill/>
              <a:prstDash val="solid"/>
              <a:miter/>
            </a:ln>
          </p:spPr>
          <p:txBody>
            <a:bodyPr rtlCol="0" anchor="ctr"/>
            <a:lstStyle/>
            <a:p>
              <a:endParaRPr lang="en-GB" dirty="0"/>
            </a:p>
          </p:txBody>
        </p:sp>
        <p:sp>
          <p:nvSpPr>
            <p:cNvPr id="50" name="Freeform: Shape 49">
              <a:extLst>
                <a:ext uri="{FF2B5EF4-FFF2-40B4-BE49-F238E27FC236}">
                  <a16:creationId xmlns:a16="http://schemas.microsoft.com/office/drawing/2014/main" id="{402F1047-26B9-4902-B87D-AC14C4B75D58}"/>
                </a:ext>
              </a:extLst>
            </p:cNvPr>
            <p:cNvSpPr/>
            <p:nvPr/>
          </p:nvSpPr>
          <p:spPr>
            <a:xfrm>
              <a:off x="5750718" y="2959804"/>
              <a:ext cx="28575" cy="180975"/>
            </a:xfrm>
            <a:custGeom>
              <a:avLst/>
              <a:gdLst>
                <a:gd name="connsiteX0" fmla="*/ 7144 w 28575"/>
                <a:gd name="connsiteY0" fmla="*/ 7144 h 180975"/>
                <a:gd name="connsiteX1" fmla="*/ 21431 w 28575"/>
                <a:gd name="connsiteY1" fmla="*/ 7144 h 180975"/>
                <a:gd name="connsiteX2" fmla="*/ 21431 w 28575"/>
                <a:gd name="connsiteY2" fmla="*/ 179546 h 180975"/>
                <a:gd name="connsiteX3" fmla="*/ 7144 w 28575"/>
                <a:gd name="connsiteY3" fmla="*/ 179546 h 180975"/>
              </a:gdLst>
              <a:ahLst/>
              <a:cxnLst>
                <a:cxn ang="0">
                  <a:pos x="connsiteX0" y="connsiteY0"/>
                </a:cxn>
                <a:cxn ang="0">
                  <a:pos x="connsiteX1" y="connsiteY1"/>
                </a:cxn>
                <a:cxn ang="0">
                  <a:pos x="connsiteX2" y="connsiteY2"/>
                </a:cxn>
                <a:cxn ang="0">
                  <a:pos x="connsiteX3" y="connsiteY3"/>
                </a:cxn>
              </a:cxnLst>
              <a:rect l="l" t="t" r="r" b="b"/>
              <a:pathLst>
                <a:path w="28575" h="180975">
                  <a:moveTo>
                    <a:pt x="7144" y="7144"/>
                  </a:moveTo>
                  <a:lnTo>
                    <a:pt x="21431" y="7144"/>
                  </a:lnTo>
                  <a:lnTo>
                    <a:pt x="21431" y="179546"/>
                  </a:lnTo>
                  <a:lnTo>
                    <a:pt x="7144" y="179546"/>
                  </a:lnTo>
                  <a:close/>
                </a:path>
              </a:pathLst>
            </a:custGeom>
            <a:solidFill>
              <a:schemeClr val="bg1"/>
            </a:solidFill>
            <a:ln w="9525" cap="flat">
              <a:noFill/>
              <a:prstDash val="solid"/>
              <a:miter/>
            </a:ln>
          </p:spPr>
          <p:txBody>
            <a:bodyPr rtlCol="0" anchor="ctr"/>
            <a:lstStyle/>
            <a:p>
              <a:endParaRPr lang="en-GB" dirty="0"/>
            </a:p>
          </p:txBody>
        </p:sp>
        <p:sp>
          <p:nvSpPr>
            <p:cNvPr id="51" name="Freeform: Shape 50">
              <a:extLst>
                <a:ext uri="{FF2B5EF4-FFF2-40B4-BE49-F238E27FC236}">
                  <a16:creationId xmlns:a16="http://schemas.microsoft.com/office/drawing/2014/main" id="{F5CC07D9-18A6-49EF-92F3-5B05A5685194}"/>
                </a:ext>
              </a:extLst>
            </p:cNvPr>
            <p:cNvSpPr/>
            <p:nvPr/>
          </p:nvSpPr>
          <p:spPr>
            <a:xfrm>
              <a:off x="5876448" y="2959804"/>
              <a:ext cx="123825" cy="180975"/>
            </a:xfrm>
            <a:custGeom>
              <a:avLst/>
              <a:gdLst>
                <a:gd name="connsiteX0" fmla="*/ 69056 w 123825"/>
                <a:gd name="connsiteY0" fmla="*/ 20479 h 180975"/>
                <a:gd name="connsiteX1" fmla="*/ 20479 w 123825"/>
                <a:gd name="connsiteY1" fmla="*/ 20479 h 180975"/>
                <a:gd name="connsiteX2" fmla="*/ 20479 w 123825"/>
                <a:gd name="connsiteY2" fmla="*/ 94774 h 180975"/>
                <a:gd name="connsiteX3" fmla="*/ 69056 w 123825"/>
                <a:gd name="connsiteY3" fmla="*/ 94774 h 180975"/>
                <a:gd name="connsiteX4" fmla="*/ 107156 w 123825"/>
                <a:gd name="connsiteY4" fmla="*/ 57626 h 180975"/>
                <a:gd name="connsiteX5" fmla="*/ 69056 w 123825"/>
                <a:gd name="connsiteY5" fmla="*/ 20479 h 180975"/>
                <a:gd name="connsiteX6" fmla="*/ 59531 w 123825"/>
                <a:gd name="connsiteY6" fmla="*/ 108109 h 180975"/>
                <a:gd name="connsiteX7" fmla="*/ 21431 w 123825"/>
                <a:gd name="connsiteY7" fmla="*/ 108109 h 180975"/>
                <a:gd name="connsiteX8" fmla="*/ 21431 w 123825"/>
                <a:gd name="connsiteY8" fmla="*/ 179546 h 180975"/>
                <a:gd name="connsiteX9" fmla="*/ 7144 w 123825"/>
                <a:gd name="connsiteY9" fmla="*/ 179546 h 180975"/>
                <a:gd name="connsiteX10" fmla="*/ 7144 w 123825"/>
                <a:gd name="connsiteY10" fmla="*/ 7144 h 180975"/>
                <a:gd name="connsiteX11" fmla="*/ 70961 w 123825"/>
                <a:gd name="connsiteY11" fmla="*/ 7144 h 180975"/>
                <a:gd name="connsiteX12" fmla="*/ 123349 w 123825"/>
                <a:gd name="connsiteY12" fmla="*/ 57626 h 180975"/>
                <a:gd name="connsiteX13" fmla="*/ 75724 w 123825"/>
                <a:gd name="connsiteY13" fmla="*/ 107156 h 180975"/>
                <a:gd name="connsiteX14" fmla="*/ 125254 w 123825"/>
                <a:gd name="connsiteY14" fmla="*/ 179546 h 180975"/>
                <a:gd name="connsiteX15" fmla="*/ 107156 w 123825"/>
                <a:gd name="connsiteY15" fmla="*/ 179546 h 180975"/>
                <a:gd name="connsiteX16" fmla="*/ 59531 w 123825"/>
                <a:gd name="connsiteY16" fmla="*/ 10810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5" h="180975">
                  <a:moveTo>
                    <a:pt x="69056" y="20479"/>
                  </a:moveTo>
                  <a:lnTo>
                    <a:pt x="20479" y="20479"/>
                  </a:lnTo>
                  <a:lnTo>
                    <a:pt x="20479" y="94774"/>
                  </a:lnTo>
                  <a:lnTo>
                    <a:pt x="69056" y="94774"/>
                  </a:lnTo>
                  <a:cubicBezTo>
                    <a:pt x="91916" y="94774"/>
                    <a:pt x="107156" y="79534"/>
                    <a:pt x="107156" y="57626"/>
                  </a:cubicBezTo>
                  <a:cubicBezTo>
                    <a:pt x="108109" y="35719"/>
                    <a:pt x="91916" y="20479"/>
                    <a:pt x="69056" y="20479"/>
                  </a:cubicBezTo>
                  <a:moveTo>
                    <a:pt x="59531" y="108109"/>
                  </a:moveTo>
                  <a:lnTo>
                    <a:pt x="21431" y="108109"/>
                  </a:lnTo>
                  <a:lnTo>
                    <a:pt x="21431" y="179546"/>
                  </a:lnTo>
                  <a:lnTo>
                    <a:pt x="7144" y="179546"/>
                  </a:lnTo>
                  <a:lnTo>
                    <a:pt x="7144" y="7144"/>
                  </a:lnTo>
                  <a:lnTo>
                    <a:pt x="70961" y="7144"/>
                  </a:lnTo>
                  <a:cubicBezTo>
                    <a:pt x="100489" y="7144"/>
                    <a:pt x="123349" y="26194"/>
                    <a:pt x="123349" y="57626"/>
                  </a:cubicBezTo>
                  <a:cubicBezTo>
                    <a:pt x="123349" y="89059"/>
                    <a:pt x="101441" y="106204"/>
                    <a:pt x="75724" y="107156"/>
                  </a:cubicBezTo>
                  <a:lnTo>
                    <a:pt x="125254" y="179546"/>
                  </a:lnTo>
                  <a:lnTo>
                    <a:pt x="107156" y="179546"/>
                  </a:lnTo>
                  <a:lnTo>
                    <a:pt x="59531" y="108109"/>
                  </a:lnTo>
                  <a:close/>
                </a:path>
              </a:pathLst>
            </a:custGeom>
            <a:solidFill>
              <a:schemeClr val="bg1"/>
            </a:solidFill>
            <a:ln w="9525" cap="flat">
              <a:noFill/>
              <a:prstDash val="solid"/>
              <a:miter/>
            </a:ln>
          </p:spPr>
          <p:txBody>
            <a:bodyPr rtlCol="0" anchor="ctr"/>
            <a:lstStyle/>
            <a:p>
              <a:endParaRPr lang="en-GB" dirty="0"/>
            </a:p>
          </p:txBody>
        </p:sp>
        <p:sp>
          <p:nvSpPr>
            <p:cNvPr id="52" name="Freeform: Shape 51">
              <a:extLst>
                <a:ext uri="{FF2B5EF4-FFF2-40B4-BE49-F238E27FC236}">
                  <a16:creationId xmlns:a16="http://schemas.microsoft.com/office/drawing/2014/main" id="{0E35EF36-0285-447B-8BF3-2747BC6D0F80}"/>
                </a:ext>
              </a:extLst>
            </p:cNvPr>
            <p:cNvSpPr/>
            <p:nvPr/>
          </p:nvSpPr>
          <p:spPr>
            <a:xfrm>
              <a:off x="6088856" y="2959804"/>
              <a:ext cx="28575" cy="180975"/>
            </a:xfrm>
            <a:custGeom>
              <a:avLst/>
              <a:gdLst>
                <a:gd name="connsiteX0" fmla="*/ 7144 w 28575"/>
                <a:gd name="connsiteY0" fmla="*/ 7144 h 180975"/>
                <a:gd name="connsiteX1" fmla="*/ 21431 w 28575"/>
                <a:gd name="connsiteY1" fmla="*/ 7144 h 180975"/>
                <a:gd name="connsiteX2" fmla="*/ 21431 w 28575"/>
                <a:gd name="connsiteY2" fmla="*/ 179546 h 180975"/>
                <a:gd name="connsiteX3" fmla="*/ 7144 w 28575"/>
                <a:gd name="connsiteY3" fmla="*/ 179546 h 180975"/>
              </a:gdLst>
              <a:ahLst/>
              <a:cxnLst>
                <a:cxn ang="0">
                  <a:pos x="connsiteX0" y="connsiteY0"/>
                </a:cxn>
                <a:cxn ang="0">
                  <a:pos x="connsiteX1" y="connsiteY1"/>
                </a:cxn>
                <a:cxn ang="0">
                  <a:pos x="connsiteX2" y="connsiteY2"/>
                </a:cxn>
                <a:cxn ang="0">
                  <a:pos x="connsiteX3" y="connsiteY3"/>
                </a:cxn>
              </a:cxnLst>
              <a:rect l="l" t="t" r="r" b="b"/>
              <a:pathLst>
                <a:path w="28575" h="180975">
                  <a:moveTo>
                    <a:pt x="7144" y="7144"/>
                  </a:moveTo>
                  <a:lnTo>
                    <a:pt x="21431" y="7144"/>
                  </a:lnTo>
                  <a:lnTo>
                    <a:pt x="21431" y="179546"/>
                  </a:lnTo>
                  <a:lnTo>
                    <a:pt x="7144" y="179546"/>
                  </a:lnTo>
                  <a:close/>
                </a:path>
              </a:pathLst>
            </a:custGeom>
            <a:solidFill>
              <a:schemeClr val="bg1"/>
            </a:solidFill>
            <a:ln w="9525" cap="flat">
              <a:noFill/>
              <a:prstDash val="solid"/>
              <a:miter/>
            </a:ln>
          </p:spPr>
          <p:txBody>
            <a:bodyPr rtlCol="0" anchor="ctr"/>
            <a:lstStyle/>
            <a:p>
              <a:endParaRPr lang="en-GB" dirty="0"/>
            </a:p>
          </p:txBody>
        </p:sp>
        <p:sp>
          <p:nvSpPr>
            <p:cNvPr id="53" name="Freeform: Shape 52">
              <a:extLst>
                <a:ext uri="{FF2B5EF4-FFF2-40B4-BE49-F238E27FC236}">
                  <a16:creationId xmlns:a16="http://schemas.microsoft.com/office/drawing/2014/main" id="{994769F2-A1C6-48B9-9A99-375A782458D6}"/>
                </a:ext>
              </a:extLst>
            </p:cNvPr>
            <p:cNvSpPr/>
            <p:nvPr/>
          </p:nvSpPr>
          <p:spPr>
            <a:xfrm>
              <a:off x="6206013" y="2959804"/>
              <a:ext cx="142875" cy="180975"/>
            </a:xfrm>
            <a:custGeom>
              <a:avLst/>
              <a:gdLst>
                <a:gd name="connsiteX0" fmla="*/ 21431 w 142875"/>
                <a:gd name="connsiteY0" fmla="*/ 30956 h 180975"/>
                <a:gd name="connsiteX1" fmla="*/ 21431 w 142875"/>
                <a:gd name="connsiteY1" fmla="*/ 179546 h 180975"/>
                <a:gd name="connsiteX2" fmla="*/ 7144 w 142875"/>
                <a:gd name="connsiteY2" fmla="*/ 179546 h 180975"/>
                <a:gd name="connsiteX3" fmla="*/ 7144 w 142875"/>
                <a:gd name="connsiteY3" fmla="*/ 7144 h 180975"/>
                <a:gd name="connsiteX4" fmla="*/ 21431 w 142875"/>
                <a:gd name="connsiteY4" fmla="*/ 7144 h 180975"/>
                <a:gd name="connsiteX5" fmla="*/ 130016 w 142875"/>
                <a:gd name="connsiteY5" fmla="*/ 153829 h 180975"/>
                <a:gd name="connsiteX6" fmla="*/ 130016 w 142875"/>
                <a:gd name="connsiteY6" fmla="*/ 7144 h 180975"/>
                <a:gd name="connsiteX7" fmla="*/ 144304 w 142875"/>
                <a:gd name="connsiteY7" fmla="*/ 7144 h 180975"/>
                <a:gd name="connsiteX8" fmla="*/ 144304 w 142875"/>
                <a:gd name="connsiteY8" fmla="*/ 179546 h 180975"/>
                <a:gd name="connsiteX9" fmla="*/ 130016 w 142875"/>
                <a:gd name="connsiteY9" fmla="*/ 17954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875" h="180975">
                  <a:moveTo>
                    <a:pt x="21431" y="30956"/>
                  </a:moveTo>
                  <a:lnTo>
                    <a:pt x="21431" y="179546"/>
                  </a:lnTo>
                  <a:lnTo>
                    <a:pt x="7144" y="179546"/>
                  </a:lnTo>
                  <a:lnTo>
                    <a:pt x="7144" y="7144"/>
                  </a:lnTo>
                  <a:lnTo>
                    <a:pt x="21431" y="7144"/>
                  </a:lnTo>
                  <a:lnTo>
                    <a:pt x="130016" y="153829"/>
                  </a:lnTo>
                  <a:lnTo>
                    <a:pt x="130016" y="7144"/>
                  </a:lnTo>
                  <a:lnTo>
                    <a:pt x="144304" y="7144"/>
                  </a:lnTo>
                  <a:lnTo>
                    <a:pt x="144304" y="179546"/>
                  </a:lnTo>
                  <a:lnTo>
                    <a:pt x="130016" y="179546"/>
                  </a:lnTo>
                  <a:close/>
                </a:path>
              </a:pathLst>
            </a:custGeom>
            <a:solidFill>
              <a:schemeClr val="bg1"/>
            </a:solidFill>
            <a:ln w="9525" cap="flat">
              <a:noFill/>
              <a:prstDash val="solid"/>
              <a:miter/>
            </a:ln>
          </p:spPr>
          <p:txBody>
            <a:bodyPr rtlCol="0" anchor="ctr"/>
            <a:lstStyle/>
            <a:p>
              <a:endParaRPr lang="en-GB" dirty="0"/>
            </a:p>
          </p:txBody>
        </p:sp>
        <p:sp>
          <p:nvSpPr>
            <p:cNvPr id="54" name="Freeform: Shape 53">
              <a:extLst>
                <a:ext uri="{FF2B5EF4-FFF2-40B4-BE49-F238E27FC236}">
                  <a16:creationId xmlns:a16="http://schemas.microsoft.com/office/drawing/2014/main" id="{00154B7E-3208-4AF1-9E02-229F05DCE832}"/>
                </a:ext>
              </a:extLst>
            </p:cNvPr>
            <p:cNvSpPr/>
            <p:nvPr/>
          </p:nvSpPr>
          <p:spPr>
            <a:xfrm>
              <a:off x="4883943" y="3244601"/>
              <a:ext cx="171450" cy="190500"/>
            </a:xfrm>
            <a:custGeom>
              <a:avLst/>
              <a:gdLst>
                <a:gd name="connsiteX0" fmla="*/ 97631 w 171450"/>
                <a:gd name="connsiteY0" fmla="*/ 7144 h 190500"/>
                <a:gd name="connsiteX1" fmla="*/ 167164 w 171450"/>
                <a:gd name="connsiteY1" fmla="*/ 43339 h 190500"/>
                <a:gd name="connsiteX2" fmla="*/ 142399 w 171450"/>
                <a:gd name="connsiteY2" fmla="*/ 57626 h 190500"/>
                <a:gd name="connsiteX3" fmla="*/ 97631 w 171450"/>
                <a:gd name="connsiteY3" fmla="*/ 34766 h 190500"/>
                <a:gd name="connsiteX4" fmla="*/ 38576 w 171450"/>
                <a:gd name="connsiteY4" fmla="*/ 96679 h 190500"/>
                <a:gd name="connsiteX5" fmla="*/ 97631 w 171450"/>
                <a:gd name="connsiteY5" fmla="*/ 159544 h 190500"/>
                <a:gd name="connsiteX6" fmla="*/ 138589 w 171450"/>
                <a:gd name="connsiteY6" fmla="*/ 144304 h 190500"/>
                <a:gd name="connsiteX7" fmla="*/ 138589 w 171450"/>
                <a:gd name="connsiteY7" fmla="*/ 117634 h 190500"/>
                <a:gd name="connsiteX8" fmla="*/ 87154 w 171450"/>
                <a:gd name="connsiteY8" fmla="*/ 117634 h 190500"/>
                <a:gd name="connsiteX9" fmla="*/ 87154 w 171450"/>
                <a:gd name="connsiteY9" fmla="*/ 90964 h 190500"/>
                <a:gd name="connsiteX10" fmla="*/ 169069 w 171450"/>
                <a:gd name="connsiteY10" fmla="*/ 90964 h 190500"/>
                <a:gd name="connsiteX11" fmla="*/ 169069 w 171450"/>
                <a:gd name="connsiteY11" fmla="*/ 155734 h 190500"/>
                <a:gd name="connsiteX12" fmla="*/ 97631 w 171450"/>
                <a:gd name="connsiteY12" fmla="*/ 187166 h 190500"/>
                <a:gd name="connsiteX13" fmla="*/ 7144 w 171450"/>
                <a:gd name="connsiteY13" fmla="*/ 97631 h 190500"/>
                <a:gd name="connsiteX14" fmla="*/ 97631 w 171450"/>
                <a:gd name="connsiteY14" fmla="*/ 7144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450" h="190500">
                  <a:moveTo>
                    <a:pt x="97631" y="7144"/>
                  </a:moveTo>
                  <a:cubicBezTo>
                    <a:pt x="130969" y="7144"/>
                    <a:pt x="152876" y="23336"/>
                    <a:pt x="167164" y="43339"/>
                  </a:cubicBezTo>
                  <a:lnTo>
                    <a:pt x="142399" y="57626"/>
                  </a:lnTo>
                  <a:cubicBezTo>
                    <a:pt x="133826" y="44291"/>
                    <a:pt x="116681" y="34766"/>
                    <a:pt x="97631" y="34766"/>
                  </a:cubicBezTo>
                  <a:cubicBezTo>
                    <a:pt x="63341" y="34766"/>
                    <a:pt x="38576" y="60484"/>
                    <a:pt x="38576" y="96679"/>
                  </a:cubicBezTo>
                  <a:cubicBezTo>
                    <a:pt x="38576" y="132874"/>
                    <a:pt x="64294" y="159544"/>
                    <a:pt x="97631" y="159544"/>
                  </a:cubicBezTo>
                  <a:cubicBezTo>
                    <a:pt x="114776" y="159544"/>
                    <a:pt x="130969" y="150971"/>
                    <a:pt x="138589" y="144304"/>
                  </a:cubicBezTo>
                  <a:lnTo>
                    <a:pt x="138589" y="117634"/>
                  </a:lnTo>
                  <a:lnTo>
                    <a:pt x="87154" y="117634"/>
                  </a:lnTo>
                  <a:lnTo>
                    <a:pt x="87154" y="90964"/>
                  </a:lnTo>
                  <a:lnTo>
                    <a:pt x="169069" y="90964"/>
                  </a:lnTo>
                  <a:lnTo>
                    <a:pt x="169069" y="155734"/>
                  </a:lnTo>
                  <a:cubicBezTo>
                    <a:pt x="151924" y="174784"/>
                    <a:pt x="128111" y="187166"/>
                    <a:pt x="97631" y="187166"/>
                  </a:cubicBezTo>
                  <a:cubicBezTo>
                    <a:pt x="48101" y="187166"/>
                    <a:pt x="7144" y="151924"/>
                    <a:pt x="7144" y="97631"/>
                  </a:cubicBezTo>
                  <a:cubicBezTo>
                    <a:pt x="7144" y="42386"/>
                    <a:pt x="48101" y="7144"/>
                    <a:pt x="97631" y="7144"/>
                  </a:cubicBezTo>
                </a:path>
              </a:pathLst>
            </a:custGeom>
            <a:solidFill>
              <a:schemeClr val="bg1"/>
            </a:solidFill>
            <a:ln w="9525" cap="flat">
              <a:noFill/>
              <a:prstDash val="solid"/>
              <a:miter/>
            </a:ln>
          </p:spPr>
          <p:txBody>
            <a:bodyPr rtlCol="0" anchor="ctr"/>
            <a:lstStyle/>
            <a:p>
              <a:endParaRPr lang="en-GB" dirty="0"/>
            </a:p>
          </p:txBody>
        </p:sp>
        <p:sp>
          <p:nvSpPr>
            <p:cNvPr id="55" name="Freeform: Shape 54">
              <a:extLst>
                <a:ext uri="{FF2B5EF4-FFF2-40B4-BE49-F238E27FC236}">
                  <a16:creationId xmlns:a16="http://schemas.microsoft.com/office/drawing/2014/main" id="{BA89F8BA-1E4E-412F-AE5B-5D0AE1F39DB4}"/>
                </a:ext>
              </a:extLst>
            </p:cNvPr>
            <p:cNvSpPr/>
            <p:nvPr/>
          </p:nvSpPr>
          <p:spPr>
            <a:xfrm>
              <a:off x="5143976" y="3247459"/>
              <a:ext cx="123825" cy="180975"/>
            </a:xfrm>
            <a:custGeom>
              <a:avLst/>
              <a:gdLst>
                <a:gd name="connsiteX0" fmla="*/ 7144 w 123825"/>
                <a:gd name="connsiteY0" fmla="*/ 7144 h 180975"/>
                <a:gd name="connsiteX1" fmla="*/ 125254 w 123825"/>
                <a:gd name="connsiteY1" fmla="*/ 7144 h 180975"/>
                <a:gd name="connsiteX2" fmla="*/ 125254 w 123825"/>
                <a:gd name="connsiteY2" fmla="*/ 33814 h 180975"/>
                <a:gd name="connsiteX3" fmla="*/ 37624 w 123825"/>
                <a:gd name="connsiteY3" fmla="*/ 33814 h 180975"/>
                <a:gd name="connsiteX4" fmla="*/ 37624 w 123825"/>
                <a:gd name="connsiteY4" fmla="*/ 78581 h 180975"/>
                <a:gd name="connsiteX5" fmla="*/ 123349 w 123825"/>
                <a:gd name="connsiteY5" fmla="*/ 78581 h 180975"/>
                <a:gd name="connsiteX6" fmla="*/ 123349 w 123825"/>
                <a:gd name="connsiteY6" fmla="*/ 105251 h 180975"/>
                <a:gd name="connsiteX7" fmla="*/ 37624 w 123825"/>
                <a:gd name="connsiteY7" fmla="*/ 105251 h 180975"/>
                <a:gd name="connsiteX8" fmla="*/ 37624 w 123825"/>
                <a:gd name="connsiteY8" fmla="*/ 152876 h 180975"/>
                <a:gd name="connsiteX9" fmla="*/ 125254 w 123825"/>
                <a:gd name="connsiteY9" fmla="*/ 152876 h 180975"/>
                <a:gd name="connsiteX10" fmla="*/ 125254 w 123825"/>
                <a:gd name="connsiteY10" fmla="*/ 179546 h 180975"/>
                <a:gd name="connsiteX11" fmla="*/ 7144 w 123825"/>
                <a:gd name="connsiteY11" fmla="*/ 17954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0975">
                  <a:moveTo>
                    <a:pt x="7144" y="7144"/>
                  </a:moveTo>
                  <a:lnTo>
                    <a:pt x="125254" y="7144"/>
                  </a:lnTo>
                  <a:lnTo>
                    <a:pt x="125254" y="33814"/>
                  </a:lnTo>
                  <a:lnTo>
                    <a:pt x="37624" y="33814"/>
                  </a:lnTo>
                  <a:lnTo>
                    <a:pt x="37624" y="78581"/>
                  </a:lnTo>
                  <a:lnTo>
                    <a:pt x="123349" y="78581"/>
                  </a:lnTo>
                  <a:lnTo>
                    <a:pt x="123349" y="105251"/>
                  </a:lnTo>
                  <a:lnTo>
                    <a:pt x="37624" y="105251"/>
                  </a:lnTo>
                  <a:lnTo>
                    <a:pt x="37624" y="152876"/>
                  </a:lnTo>
                  <a:lnTo>
                    <a:pt x="125254" y="152876"/>
                  </a:lnTo>
                  <a:lnTo>
                    <a:pt x="125254" y="179546"/>
                  </a:lnTo>
                  <a:lnTo>
                    <a:pt x="7144" y="179546"/>
                  </a:lnTo>
                  <a:close/>
                </a:path>
              </a:pathLst>
            </a:custGeom>
            <a:solidFill>
              <a:schemeClr val="bg1"/>
            </a:solidFill>
            <a:ln w="9525" cap="flat">
              <a:noFill/>
              <a:prstDash val="solid"/>
              <a:miter/>
            </a:ln>
          </p:spPr>
          <p:txBody>
            <a:bodyPr rtlCol="0" anchor="ctr"/>
            <a:lstStyle/>
            <a:p>
              <a:endParaRPr lang="en-GB" dirty="0"/>
            </a:p>
          </p:txBody>
        </p:sp>
        <p:sp>
          <p:nvSpPr>
            <p:cNvPr id="56" name="Freeform: Shape 55">
              <a:extLst>
                <a:ext uri="{FF2B5EF4-FFF2-40B4-BE49-F238E27FC236}">
                  <a16:creationId xmlns:a16="http://schemas.microsoft.com/office/drawing/2014/main" id="{3CAD372A-6B4A-4365-A359-A2441DD7F5A5}"/>
                </a:ext>
              </a:extLst>
            </p:cNvPr>
            <p:cNvSpPr/>
            <p:nvPr/>
          </p:nvSpPr>
          <p:spPr>
            <a:xfrm>
              <a:off x="5360193" y="3247459"/>
              <a:ext cx="161925" cy="180975"/>
            </a:xfrm>
            <a:custGeom>
              <a:avLst/>
              <a:gdLst>
                <a:gd name="connsiteX0" fmla="*/ 36671 w 161925"/>
                <a:gd name="connsiteY0" fmla="*/ 53816 h 180975"/>
                <a:gd name="connsiteX1" fmla="*/ 36671 w 161925"/>
                <a:gd name="connsiteY1" fmla="*/ 179546 h 180975"/>
                <a:gd name="connsiteX2" fmla="*/ 7144 w 161925"/>
                <a:gd name="connsiteY2" fmla="*/ 179546 h 180975"/>
                <a:gd name="connsiteX3" fmla="*/ 7144 w 161925"/>
                <a:gd name="connsiteY3" fmla="*/ 7144 h 180975"/>
                <a:gd name="connsiteX4" fmla="*/ 37624 w 161925"/>
                <a:gd name="connsiteY4" fmla="*/ 7144 h 180975"/>
                <a:gd name="connsiteX5" fmla="*/ 126206 w 161925"/>
                <a:gd name="connsiteY5" fmla="*/ 129064 h 180975"/>
                <a:gd name="connsiteX6" fmla="*/ 126206 w 161925"/>
                <a:gd name="connsiteY6" fmla="*/ 7144 h 180975"/>
                <a:gd name="connsiteX7" fmla="*/ 155734 w 161925"/>
                <a:gd name="connsiteY7" fmla="*/ 7144 h 180975"/>
                <a:gd name="connsiteX8" fmla="*/ 155734 w 161925"/>
                <a:gd name="connsiteY8" fmla="*/ 179546 h 180975"/>
                <a:gd name="connsiteX9" fmla="*/ 127159 w 161925"/>
                <a:gd name="connsiteY9" fmla="*/ 17954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80975">
                  <a:moveTo>
                    <a:pt x="36671" y="53816"/>
                  </a:moveTo>
                  <a:lnTo>
                    <a:pt x="36671" y="179546"/>
                  </a:lnTo>
                  <a:lnTo>
                    <a:pt x="7144" y="179546"/>
                  </a:lnTo>
                  <a:lnTo>
                    <a:pt x="7144" y="7144"/>
                  </a:lnTo>
                  <a:lnTo>
                    <a:pt x="37624" y="7144"/>
                  </a:lnTo>
                  <a:lnTo>
                    <a:pt x="126206" y="129064"/>
                  </a:lnTo>
                  <a:lnTo>
                    <a:pt x="126206" y="7144"/>
                  </a:lnTo>
                  <a:lnTo>
                    <a:pt x="155734" y="7144"/>
                  </a:lnTo>
                  <a:lnTo>
                    <a:pt x="155734" y="179546"/>
                  </a:lnTo>
                  <a:lnTo>
                    <a:pt x="127159" y="179546"/>
                  </a:lnTo>
                  <a:close/>
                </a:path>
              </a:pathLst>
            </a:custGeom>
            <a:solidFill>
              <a:schemeClr val="bg1"/>
            </a:solidFill>
            <a:ln w="9525" cap="flat">
              <a:noFill/>
              <a:prstDash val="solid"/>
              <a:miter/>
            </a:ln>
          </p:spPr>
          <p:txBody>
            <a:bodyPr rtlCol="0" anchor="ctr"/>
            <a:lstStyle/>
            <a:p>
              <a:endParaRPr lang="en-GB" dirty="0"/>
            </a:p>
          </p:txBody>
        </p:sp>
        <p:sp>
          <p:nvSpPr>
            <p:cNvPr id="57" name="Freeform: Shape 56">
              <a:extLst>
                <a:ext uri="{FF2B5EF4-FFF2-40B4-BE49-F238E27FC236}">
                  <a16:creationId xmlns:a16="http://schemas.microsoft.com/office/drawing/2014/main" id="{C53B1154-4CCB-41E3-B5F6-916A20341960}"/>
                </a:ext>
              </a:extLst>
            </p:cNvPr>
            <p:cNvSpPr/>
            <p:nvPr/>
          </p:nvSpPr>
          <p:spPr>
            <a:xfrm>
              <a:off x="5612606" y="3247459"/>
              <a:ext cx="123825" cy="180975"/>
            </a:xfrm>
            <a:custGeom>
              <a:avLst/>
              <a:gdLst>
                <a:gd name="connsiteX0" fmla="*/ 7144 w 123825"/>
                <a:gd name="connsiteY0" fmla="*/ 7144 h 180975"/>
                <a:gd name="connsiteX1" fmla="*/ 125254 w 123825"/>
                <a:gd name="connsiteY1" fmla="*/ 7144 h 180975"/>
                <a:gd name="connsiteX2" fmla="*/ 125254 w 123825"/>
                <a:gd name="connsiteY2" fmla="*/ 33814 h 180975"/>
                <a:gd name="connsiteX3" fmla="*/ 37624 w 123825"/>
                <a:gd name="connsiteY3" fmla="*/ 33814 h 180975"/>
                <a:gd name="connsiteX4" fmla="*/ 37624 w 123825"/>
                <a:gd name="connsiteY4" fmla="*/ 78581 h 180975"/>
                <a:gd name="connsiteX5" fmla="*/ 123349 w 123825"/>
                <a:gd name="connsiteY5" fmla="*/ 78581 h 180975"/>
                <a:gd name="connsiteX6" fmla="*/ 123349 w 123825"/>
                <a:gd name="connsiteY6" fmla="*/ 105251 h 180975"/>
                <a:gd name="connsiteX7" fmla="*/ 37624 w 123825"/>
                <a:gd name="connsiteY7" fmla="*/ 105251 h 180975"/>
                <a:gd name="connsiteX8" fmla="*/ 37624 w 123825"/>
                <a:gd name="connsiteY8" fmla="*/ 152876 h 180975"/>
                <a:gd name="connsiteX9" fmla="*/ 125254 w 123825"/>
                <a:gd name="connsiteY9" fmla="*/ 152876 h 180975"/>
                <a:gd name="connsiteX10" fmla="*/ 125254 w 123825"/>
                <a:gd name="connsiteY10" fmla="*/ 179546 h 180975"/>
                <a:gd name="connsiteX11" fmla="*/ 7144 w 123825"/>
                <a:gd name="connsiteY11" fmla="*/ 17954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825" h="180975">
                  <a:moveTo>
                    <a:pt x="7144" y="7144"/>
                  </a:moveTo>
                  <a:lnTo>
                    <a:pt x="125254" y="7144"/>
                  </a:lnTo>
                  <a:lnTo>
                    <a:pt x="125254" y="33814"/>
                  </a:lnTo>
                  <a:lnTo>
                    <a:pt x="37624" y="33814"/>
                  </a:lnTo>
                  <a:lnTo>
                    <a:pt x="37624" y="78581"/>
                  </a:lnTo>
                  <a:lnTo>
                    <a:pt x="123349" y="78581"/>
                  </a:lnTo>
                  <a:lnTo>
                    <a:pt x="123349" y="105251"/>
                  </a:lnTo>
                  <a:lnTo>
                    <a:pt x="37624" y="105251"/>
                  </a:lnTo>
                  <a:lnTo>
                    <a:pt x="37624" y="152876"/>
                  </a:lnTo>
                  <a:lnTo>
                    <a:pt x="125254" y="152876"/>
                  </a:lnTo>
                  <a:lnTo>
                    <a:pt x="125254" y="179546"/>
                  </a:lnTo>
                  <a:lnTo>
                    <a:pt x="7144" y="179546"/>
                  </a:lnTo>
                  <a:close/>
                </a:path>
              </a:pathLst>
            </a:custGeom>
            <a:solidFill>
              <a:schemeClr val="bg1"/>
            </a:solidFill>
            <a:ln w="9525" cap="flat">
              <a:noFill/>
              <a:prstDash val="solid"/>
              <a:miter/>
            </a:ln>
          </p:spPr>
          <p:txBody>
            <a:bodyPr rtlCol="0" anchor="ctr"/>
            <a:lstStyle/>
            <a:p>
              <a:endParaRPr lang="en-GB" dirty="0"/>
            </a:p>
          </p:txBody>
        </p:sp>
        <p:sp>
          <p:nvSpPr>
            <p:cNvPr id="58" name="Freeform: Shape 57">
              <a:extLst>
                <a:ext uri="{FF2B5EF4-FFF2-40B4-BE49-F238E27FC236}">
                  <a16:creationId xmlns:a16="http://schemas.microsoft.com/office/drawing/2014/main" id="{F6C6850D-7C49-49C3-B066-B5642AB34535}"/>
                </a:ext>
              </a:extLst>
            </p:cNvPr>
            <p:cNvSpPr/>
            <p:nvPr/>
          </p:nvSpPr>
          <p:spPr>
            <a:xfrm>
              <a:off x="5828823" y="3247459"/>
              <a:ext cx="142875" cy="180975"/>
            </a:xfrm>
            <a:custGeom>
              <a:avLst/>
              <a:gdLst>
                <a:gd name="connsiteX0" fmla="*/ 78581 w 142875"/>
                <a:gd name="connsiteY0" fmla="*/ 33814 h 180975"/>
                <a:gd name="connsiteX1" fmla="*/ 37624 w 142875"/>
                <a:gd name="connsiteY1" fmla="*/ 33814 h 180975"/>
                <a:gd name="connsiteX2" fmla="*/ 37624 w 142875"/>
                <a:gd name="connsiteY2" fmla="*/ 88106 h 180975"/>
                <a:gd name="connsiteX3" fmla="*/ 78581 w 142875"/>
                <a:gd name="connsiteY3" fmla="*/ 88106 h 180975"/>
                <a:gd name="connsiteX4" fmla="*/ 108109 w 142875"/>
                <a:gd name="connsiteY4" fmla="*/ 60484 h 180975"/>
                <a:gd name="connsiteX5" fmla="*/ 78581 w 142875"/>
                <a:gd name="connsiteY5" fmla="*/ 33814 h 180975"/>
                <a:gd name="connsiteX6" fmla="*/ 67151 w 142875"/>
                <a:gd name="connsiteY6" fmla="*/ 114776 h 180975"/>
                <a:gd name="connsiteX7" fmla="*/ 37624 w 142875"/>
                <a:gd name="connsiteY7" fmla="*/ 114776 h 180975"/>
                <a:gd name="connsiteX8" fmla="*/ 37624 w 142875"/>
                <a:gd name="connsiteY8" fmla="*/ 178594 h 180975"/>
                <a:gd name="connsiteX9" fmla="*/ 7144 w 142875"/>
                <a:gd name="connsiteY9" fmla="*/ 178594 h 180975"/>
                <a:gd name="connsiteX10" fmla="*/ 7144 w 142875"/>
                <a:gd name="connsiteY10" fmla="*/ 7144 h 180975"/>
                <a:gd name="connsiteX11" fmla="*/ 82391 w 142875"/>
                <a:gd name="connsiteY11" fmla="*/ 7144 h 180975"/>
                <a:gd name="connsiteX12" fmla="*/ 138589 w 142875"/>
                <a:gd name="connsiteY12" fmla="*/ 61436 h 180975"/>
                <a:gd name="connsiteX13" fmla="*/ 97631 w 142875"/>
                <a:gd name="connsiteY13" fmla="*/ 111919 h 180975"/>
                <a:gd name="connsiteX14" fmla="*/ 139541 w 142875"/>
                <a:gd name="connsiteY14" fmla="*/ 179546 h 180975"/>
                <a:gd name="connsiteX15" fmla="*/ 104299 w 142875"/>
                <a:gd name="connsiteY15" fmla="*/ 179546 h 180975"/>
                <a:gd name="connsiteX16" fmla="*/ 67151 w 142875"/>
                <a:gd name="connsiteY16" fmla="*/ 11477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875" h="180975">
                  <a:moveTo>
                    <a:pt x="78581" y="33814"/>
                  </a:moveTo>
                  <a:lnTo>
                    <a:pt x="37624" y="33814"/>
                  </a:lnTo>
                  <a:lnTo>
                    <a:pt x="37624" y="88106"/>
                  </a:lnTo>
                  <a:lnTo>
                    <a:pt x="78581" y="88106"/>
                  </a:lnTo>
                  <a:cubicBezTo>
                    <a:pt x="95726" y="88106"/>
                    <a:pt x="108109" y="77629"/>
                    <a:pt x="108109" y="60484"/>
                  </a:cubicBezTo>
                  <a:cubicBezTo>
                    <a:pt x="108109" y="44291"/>
                    <a:pt x="95726" y="33814"/>
                    <a:pt x="78581" y="33814"/>
                  </a:cubicBezTo>
                  <a:moveTo>
                    <a:pt x="67151" y="114776"/>
                  </a:moveTo>
                  <a:lnTo>
                    <a:pt x="37624" y="114776"/>
                  </a:lnTo>
                  <a:lnTo>
                    <a:pt x="37624" y="178594"/>
                  </a:lnTo>
                  <a:lnTo>
                    <a:pt x="7144" y="178594"/>
                  </a:lnTo>
                  <a:lnTo>
                    <a:pt x="7144" y="7144"/>
                  </a:lnTo>
                  <a:lnTo>
                    <a:pt x="82391" y="7144"/>
                  </a:lnTo>
                  <a:cubicBezTo>
                    <a:pt x="116681" y="7144"/>
                    <a:pt x="138589" y="29051"/>
                    <a:pt x="138589" y="61436"/>
                  </a:cubicBezTo>
                  <a:cubicBezTo>
                    <a:pt x="138589" y="91916"/>
                    <a:pt x="118586" y="109061"/>
                    <a:pt x="97631" y="111919"/>
                  </a:cubicBezTo>
                  <a:lnTo>
                    <a:pt x="139541" y="179546"/>
                  </a:lnTo>
                  <a:lnTo>
                    <a:pt x="104299" y="179546"/>
                  </a:lnTo>
                  <a:lnTo>
                    <a:pt x="67151" y="114776"/>
                  </a:lnTo>
                  <a:close/>
                </a:path>
              </a:pathLst>
            </a:custGeom>
            <a:solidFill>
              <a:schemeClr val="bg1"/>
            </a:solidFill>
            <a:ln w="9525" cap="flat">
              <a:noFill/>
              <a:prstDash val="solid"/>
              <a:miter/>
            </a:ln>
          </p:spPr>
          <p:txBody>
            <a:bodyPr rtlCol="0" anchor="ctr"/>
            <a:lstStyle/>
            <a:p>
              <a:endParaRPr lang="en-GB" dirty="0"/>
            </a:p>
          </p:txBody>
        </p:sp>
        <p:sp>
          <p:nvSpPr>
            <p:cNvPr id="59" name="Freeform: Shape 58">
              <a:extLst>
                <a:ext uri="{FF2B5EF4-FFF2-40B4-BE49-F238E27FC236}">
                  <a16:creationId xmlns:a16="http://schemas.microsoft.com/office/drawing/2014/main" id="{80BF9C5A-2988-4861-BEDB-DE33E277C614}"/>
                </a:ext>
              </a:extLst>
            </p:cNvPr>
            <p:cNvSpPr/>
            <p:nvPr/>
          </p:nvSpPr>
          <p:spPr>
            <a:xfrm>
              <a:off x="6039326" y="3247459"/>
              <a:ext cx="180975" cy="180975"/>
            </a:xfrm>
            <a:custGeom>
              <a:avLst/>
              <a:gdLst>
                <a:gd name="connsiteX0" fmla="*/ 62389 w 180975"/>
                <a:gd name="connsiteY0" fmla="*/ 119539 h 180975"/>
                <a:gd name="connsiteX1" fmla="*/ 127159 w 180975"/>
                <a:gd name="connsiteY1" fmla="*/ 119539 h 180975"/>
                <a:gd name="connsiteX2" fmla="*/ 94774 w 180975"/>
                <a:gd name="connsiteY2" fmla="*/ 32861 h 180975"/>
                <a:gd name="connsiteX3" fmla="*/ 62389 w 180975"/>
                <a:gd name="connsiteY3" fmla="*/ 119539 h 180975"/>
                <a:gd name="connsiteX4" fmla="*/ 134779 w 180975"/>
                <a:gd name="connsiteY4" fmla="*/ 146209 h 180975"/>
                <a:gd name="connsiteX5" fmla="*/ 52864 w 180975"/>
                <a:gd name="connsiteY5" fmla="*/ 146209 h 180975"/>
                <a:gd name="connsiteX6" fmla="*/ 40481 w 180975"/>
                <a:gd name="connsiteY6" fmla="*/ 179546 h 180975"/>
                <a:gd name="connsiteX7" fmla="*/ 7144 w 180975"/>
                <a:gd name="connsiteY7" fmla="*/ 179546 h 180975"/>
                <a:gd name="connsiteX8" fmla="*/ 74771 w 180975"/>
                <a:gd name="connsiteY8" fmla="*/ 7144 h 180975"/>
                <a:gd name="connsiteX9" fmla="*/ 112871 w 180975"/>
                <a:gd name="connsiteY9" fmla="*/ 7144 h 180975"/>
                <a:gd name="connsiteX10" fmla="*/ 180499 w 180975"/>
                <a:gd name="connsiteY10" fmla="*/ 179546 h 180975"/>
                <a:gd name="connsiteX11" fmla="*/ 147161 w 180975"/>
                <a:gd name="connsiteY11" fmla="*/ 179546 h 180975"/>
                <a:gd name="connsiteX12" fmla="*/ 134779 w 180975"/>
                <a:gd name="connsiteY12" fmla="*/ 146209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975" h="180975">
                  <a:moveTo>
                    <a:pt x="62389" y="119539"/>
                  </a:moveTo>
                  <a:lnTo>
                    <a:pt x="127159" y="119539"/>
                  </a:lnTo>
                  <a:lnTo>
                    <a:pt x="94774" y="32861"/>
                  </a:lnTo>
                  <a:lnTo>
                    <a:pt x="62389" y="119539"/>
                  </a:lnTo>
                  <a:close/>
                  <a:moveTo>
                    <a:pt x="134779" y="146209"/>
                  </a:moveTo>
                  <a:lnTo>
                    <a:pt x="52864" y="146209"/>
                  </a:lnTo>
                  <a:lnTo>
                    <a:pt x="40481" y="179546"/>
                  </a:lnTo>
                  <a:lnTo>
                    <a:pt x="7144" y="179546"/>
                  </a:lnTo>
                  <a:lnTo>
                    <a:pt x="74771" y="7144"/>
                  </a:lnTo>
                  <a:lnTo>
                    <a:pt x="112871" y="7144"/>
                  </a:lnTo>
                  <a:lnTo>
                    <a:pt x="180499" y="179546"/>
                  </a:lnTo>
                  <a:lnTo>
                    <a:pt x="147161" y="179546"/>
                  </a:lnTo>
                  <a:lnTo>
                    <a:pt x="134779" y="146209"/>
                  </a:lnTo>
                  <a:close/>
                </a:path>
              </a:pathLst>
            </a:custGeom>
            <a:solidFill>
              <a:schemeClr val="bg1"/>
            </a:solidFill>
            <a:ln w="9525" cap="flat">
              <a:noFill/>
              <a:prstDash val="solid"/>
              <a:miter/>
            </a:ln>
          </p:spPr>
          <p:txBody>
            <a:bodyPr rtlCol="0" anchor="ctr"/>
            <a:lstStyle/>
            <a:p>
              <a:endParaRPr lang="en-GB" dirty="0"/>
            </a:p>
          </p:txBody>
        </p:sp>
        <p:sp>
          <p:nvSpPr>
            <p:cNvPr id="60" name="Freeform: Shape 59">
              <a:extLst>
                <a:ext uri="{FF2B5EF4-FFF2-40B4-BE49-F238E27FC236}">
                  <a16:creationId xmlns:a16="http://schemas.microsoft.com/office/drawing/2014/main" id="{A6CF0F05-4803-4502-AC63-A56C02847997}"/>
                </a:ext>
              </a:extLst>
            </p:cNvPr>
            <p:cNvSpPr/>
            <p:nvPr/>
          </p:nvSpPr>
          <p:spPr>
            <a:xfrm>
              <a:off x="6270783" y="3247459"/>
              <a:ext cx="142875" cy="180975"/>
            </a:xfrm>
            <a:custGeom>
              <a:avLst/>
              <a:gdLst>
                <a:gd name="connsiteX0" fmla="*/ 59531 w 142875"/>
                <a:gd name="connsiteY0" fmla="*/ 33814 h 180975"/>
                <a:gd name="connsiteX1" fmla="*/ 7144 w 142875"/>
                <a:gd name="connsiteY1" fmla="*/ 33814 h 180975"/>
                <a:gd name="connsiteX2" fmla="*/ 7144 w 142875"/>
                <a:gd name="connsiteY2" fmla="*/ 7144 h 180975"/>
                <a:gd name="connsiteX3" fmla="*/ 142399 w 142875"/>
                <a:gd name="connsiteY3" fmla="*/ 7144 h 180975"/>
                <a:gd name="connsiteX4" fmla="*/ 142399 w 142875"/>
                <a:gd name="connsiteY4" fmla="*/ 33814 h 180975"/>
                <a:gd name="connsiteX5" fmla="*/ 90011 w 142875"/>
                <a:gd name="connsiteY5" fmla="*/ 33814 h 180975"/>
                <a:gd name="connsiteX6" fmla="*/ 90011 w 142875"/>
                <a:gd name="connsiteY6" fmla="*/ 179546 h 180975"/>
                <a:gd name="connsiteX7" fmla="*/ 59531 w 142875"/>
                <a:gd name="connsiteY7" fmla="*/ 17954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75" h="180975">
                  <a:moveTo>
                    <a:pt x="59531" y="33814"/>
                  </a:moveTo>
                  <a:lnTo>
                    <a:pt x="7144" y="33814"/>
                  </a:lnTo>
                  <a:lnTo>
                    <a:pt x="7144" y="7144"/>
                  </a:lnTo>
                  <a:lnTo>
                    <a:pt x="142399" y="7144"/>
                  </a:lnTo>
                  <a:lnTo>
                    <a:pt x="142399" y="33814"/>
                  </a:lnTo>
                  <a:lnTo>
                    <a:pt x="90011" y="33814"/>
                  </a:lnTo>
                  <a:lnTo>
                    <a:pt x="90011" y="179546"/>
                  </a:lnTo>
                  <a:lnTo>
                    <a:pt x="59531" y="179546"/>
                  </a:lnTo>
                  <a:close/>
                </a:path>
              </a:pathLst>
            </a:custGeom>
            <a:solidFill>
              <a:schemeClr val="bg1"/>
            </a:solidFill>
            <a:ln w="9525" cap="flat">
              <a:noFill/>
              <a:prstDash val="solid"/>
              <a:miter/>
            </a:ln>
          </p:spPr>
          <p:txBody>
            <a:bodyPr rtlCol="0" anchor="ctr"/>
            <a:lstStyle/>
            <a:p>
              <a:endParaRPr lang="en-GB" dirty="0"/>
            </a:p>
          </p:txBody>
        </p:sp>
        <p:sp>
          <p:nvSpPr>
            <p:cNvPr id="61" name="Freeform: Shape 60">
              <a:extLst>
                <a:ext uri="{FF2B5EF4-FFF2-40B4-BE49-F238E27FC236}">
                  <a16:creationId xmlns:a16="http://schemas.microsoft.com/office/drawing/2014/main" id="{AEFA3588-DDA9-49CC-80CD-B4E67A74DB0E}"/>
                </a:ext>
              </a:extLst>
            </p:cNvPr>
            <p:cNvSpPr/>
            <p:nvPr/>
          </p:nvSpPr>
          <p:spPr>
            <a:xfrm>
              <a:off x="6498431" y="3247459"/>
              <a:ext cx="38100" cy="180975"/>
            </a:xfrm>
            <a:custGeom>
              <a:avLst/>
              <a:gdLst>
                <a:gd name="connsiteX0" fmla="*/ 7144 w 38100"/>
                <a:gd name="connsiteY0" fmla="*/ 7144 h 180975"/>
                <a:gd name="connsiteX1" fmla="*/ 37624 w 38100"/>
                <a:gd name="connsiteY1" fmla="*/ 7144 h 180975"/>
                <a:gd name="connsiteX2" fmla="*/ 37624 w 38100"/>
                <a:gd name="connsiteY2" fmla="*/ 179546 h 180975"/>
                <a:gd name="connsiteX3" fmla="*/ 7144 w 38100"/>
                <a:gd name="connsiteY3" fmla="*/ 179546 h 180975"/>
              </a:gdLst>
              <a:ahLst/>
              <a:cxnLst>
                <a:cxn ang="0">
                  <a:pos x="connsiteX0" y="connsiteY0"/>
                </a:cxn>
                <a:cxn ang="0">
                  <a:pos x="connsiteX1" y="connsiteY1"/>
                </a:cxn>
                <a:cxn ang="0">
                  <a:pos x="connsiteX2" y="connsiteY2"/>
                </a:cxn>
                <a:cxn ang="0">
                  <a:pos x="connsiteX3" y="connsiteY3"/>
                </a:cxn>
              </a:cxnLst>
              <a:rect l="l" t="t" r="r" b="b"/>
              <a:pathLst>
                <a:path w="38100" h="180975">
                  <a:moveTo>
                    <a:pt x="7144" y="7144"/>
                  </a:moveTo>
                  <a:lnTo>
                    <a:pt x="37624" y="7144"/>
                  </a:lnTo>
                  <a:lnTo>
                    <a:pt x="37624" y="179546"/>
                  </a:lnTo>
                  <a:lnTo>
                    <a:pt x="7144" y="179546"/>
                  </a:lnTo>
                  <a:close/>
                </a:path>
              </a:pathLst>
            </a:custGeom>
            <a:solidFill>
              <a:schemeClr val="bg1"/>
            </a:solidFill>
            <a:ln w="9525" cap="flat">
              <a:noFill/>
              <a:prstDash val="solid"/>
              <a:miter/>
            </a:ln>
          </p:spPr>
          <p:txBody>
            <a:bodyPr rtlCol="0" anchor="ctr"/>
            <a:lstStyle/>
            <a:p>
              <a:endParaRPr lang="en-GB" dirty="0"/>
            </a:p>
          </p:txBody>
        </p:sp>
        <p:sp>
          <p:nvSpPr>
            <p:cNvPr id="62" name="Freeform: Shape 61">
              <a:extLst>
                <a:ext uri="{FF2B5EF4-FFF2-40B4-BE49-F238E27FC236}">
                  <a16:creationId xmlns:a16="http://schemas.microsoft.com/office/drawing/2014/main" id="{66116502-82F9-4294-8A59-DFC4E5C9E4DD}"/>
                </a:ext>
              </a:extLst>
            </p:cNvPr>
            <p:cNvSpPr/>
            <p:nvPr/>
          </p:nvSpPr>
          <p:spPr>
            <a:xfrm>
              <a:off x="6911816" y="3247459"/>
              <a:ext cx="161925" cy="180975"/>
            </a:xfrm>
            <a:custGeom>
              <a:avLst/>
              <a:gdLst>
                <a:gd name="connsiteX0" fmla="*/ 37624 w 161925"/>
                <a:gd name="connsiteY0" fmla="*/ 53816 h 180975"/>
                <a:gd name="connsiteX1" fmla="*/ 37624 w 161925"/>
                <a:gd name="connsiteY1" fmla="*/ 179546 h 180975"/>
                <a:gd name="connsiteX2" fmla="*/ 7144 w 161925"/>
                <a:gd name="connsiteY2" fmla="*/ 179546 h 180975"/>
                <a:gd name="connsiteX3" fmla="*/ 7144 w 161925"/>
                <a:gd name="connsiteY3" fmla="*/ 7144 h 180975"/>
                <a:gd name="connsiteX4" fmla="*/ 38576 w 161925"/>
                <a:gd name="connsiteY4" fmla="*/ 7144 h 180975"/>
                <a:gd name="connsiteX5" fmla="*/ 126206 w 161925"/>
                <a:gd name="connsiteY5" fmla="*/ 129064 h 180975"/>
                <a:gd name="connsiteX6" fmla="*/ 126206 w 161925"/>
                <a:gd name="connsiteY6" fmla="*/ 7144 h 180975"/>
                <a:gd name="connsiteX7" fmla="*/ 156686 w 161925"/>
                <a:gd name="connsiteY7" fmla="*/ 7144 h 180975"/>
                <a:gd name="connsiteX8" fmla="*/ 156686 w 161925"/>
                <a:gd name="connsiteY8" fmla="*/ 179546 h 180975"/>
                <a:gd name="connsiteX9" fmla="*/ 127159 w 161925"/>
                <a:gd name="connsiteY9" fmla="*/ 179546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25" h="180975">
                  <a:moveTo>
                    <a:pt x="37624" y="53816"/>
                  </a:moveTo>
                  <a:lnTo>
                    <a:pt x="37624" y="179546"/>
                  </a:lnTo>
                  <a:lnTo>
                    <a:pt x="7144" y="179546"/>
                  </a:lnTo>
                  <a:lnTo>
                    <a:pt x="7144" y="7144"/>
                  </a:lnTo>
                  <a:lnTo>
                    <a:pt x="38576" y="7144"/>
                  </a:lnTo>
                  <a:lnTo>
                    <a:pt x="126206" y="129064"/>
                  </a:lnTo>
                  <a:lnTo>
                    <a:pt x="126206" y="7144"/>
                  </a:lnTo>
                  <a:lnTo>
                    <a:pt x="156686" y="7144"/>
                  </a:lnTo>
                  <a:lnTo>
                    <a:pt x="156686" y="179546"/>
                  </a:lnTo>
                  <a:lnTo>
                    <a:pt x="127159" y="179546"/>
                  </a:lnTo>
                  <a:close/>
                </a:path>
              </a:pathLst>
            </a:custGeom>
            <a:solidFill>
              <a:schemeClr val="bg1"/>
            </a:solidFill>
            <a:ln w="9525" cap="flat">
              <a:noFill/>
              <a:prstDash val="solid"/>
              <a:miter/>
            </a:ln>
          </p:spPr>
          <p:txBody>
            <a:bodyPr rtlCol="0" anchor="ctr"/>
            <a:lstStyle/>
            <a:p>
              <a:endParaRPr lang="en-GB" dirty="0"/>
            </a:p>
          </p:txBody>
        </p:sp>
        <p:sp>
          <p:nvSpPr>
            <p:cNvPr id="63" name="Freeform: Shape 62">
              <a:extLst>
                <a:ext uri="{FF2B5EF4-FFF2-40B4-BE49-F238E27FC236}">
                  <a16:creationId xmlns:a16="http://schemas.microsoft.com/office/drawing/2014/main" id="{086AF75A-4477-43F2-8725-478EC453AE5B}"/>
                </a:ext>
              </a:extLst>
            </p:cNvPr>
            <p:cNvSpPr/>
            <p:nvPr/>
          </p:nvSpPr>
          <p:spPr>
            <a:xfrm>
              <a:off x="7154703" y="3244601"/>
              <a:ext cx="142875" cy="190500"/>
            </a:xfrm>
            <a:custGeom>
              <a:avLst/>
              <a:gdLst>
                <a:gd name="connsiteX0" fmla="*/ 23336 w 142875"/>
                <a:gd name="connsiteY0" fmla="*/ 134779 h 190500"/>
                <a:gd name="connsiteX1" fmla="*/ 77629 w 142875"/>
                <a:gd name="connsiteY1" fmla="*/ 158591 h 190500"/>
                <a:gd name="connsiteX2" fmla="*/ 111919 w 142875"/>
                <a:gd name="connsiteY2" fmla="*/ 134779 h 190500"/>
                <a:gd name="connsiteX3" fmla="*/ 72866 w 142875"/>
                <a:gd name="connsiteY3" fmla="*/ 109061 h 190500"/>
                <a:gd name="connsiteX4" fmla="*/ 11906 w 142875"/>
                <a:gd name="connsiteY4" fmla="*/ 57626 h 190500"/>
                <a:gd name="connsiteX5" fmla="*/ 74771 w 142875"/>
                <a:gd name="connsiteY5" fmla="*/ 7144 h 190500"/>
                <a:gd name="connsiteX6" fmla="*/ 139541 w 142875"/>
                <a:gd name="connsiteY6" fmla="*/ 30956 h 190500"/>
                <a:gd name="connsiteX7" fmla="*/ 122396 w 142875"/>
                <a:gd name="connsiteY7" fmla="*/ 53816 h 190500"/>
                <a:gd name="connsiteX8" fmla="*/ 72866 w 142875"/>
                <a:gd name="connsiteY8" fmla="*/ 33814 h 190500"/>
                <a:gd name="connsiteX9" fmla="*/ 43339 w 142875"/>
                <a:gd name="connsiteY9" fmla="*/ 55721 h 190500"/>
                <a:gd name="connsiteX10" fmla="*/ 81439 w 142875"/>
                <a:gd name="connsiteY10" fmla="*/ 78581 h 190500"/>
                <a:gd name="connsiteX11" fmla="*/ 143351 w 142875"/>
                <a:gd name="connsiteY11" fmla="*/ 131921 h 190500"/>
                <a:gd name="connsiteX12" fmla="*/ 76676 w 142875"/>
                <a:gd name="connsiteY12" fmla="*/ 185261 h 190500"/>
                <a:gd name="connsiteX13" fmla="*/ 7144 w 142875"/>
                <a:gd name="connsiteY13" fmla="*/ 157639 h 190500"/>
                <a:gd name="connsiteX14" fmla="*/ 23336 w 142875"/>
                <a:gd name="connsiteY14" fmla="*/ 13477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190500">
                  <a:moveTo>
                    <a:pt x="23336" y="134779"/>
                  </a:moveTo>
                  <a:cubicBezTo>
                    <a:pt x="34766" y="147161"/>
                    <a:pt x="53816" y="158591"/>
                    <a:pt x="77629" y="158591"/>
                  </a:cubicBezTo>
                  <a:cubicBezTo>
                    <a:pt x="102394" y="158591"/>
                    <a:pt x="111919" y="146209"/>
                    <a:pt x="111919" y="134779"/>
                  </a:cubicBezTo>
                  <a:cubicBezTo>
                    <a:pt x="111919" y="119539"/>
                    <a:pt x="93821" y="114776"/>
                    <a:pt x="72866" y="109061"/>
                  </a:cubicBezTo>
                  <a:cubicBezTo>
                    <a:pt x="44291" y="102394"/>
                    <a:pt x="11906" y="93821"/>
                    <a:pt x="11906" y="57626"/>
                  </a:cubicBezTo>
                  <a:cubicBezTo>
                    <a:pt x="11906" y="29051"/>
                    <a:pt x="36671" y="7144"/>
                    <a:pt x="74771" y="7144"/>
                  </a:cubicBezTo>
                  <a:cubicBezTo>
                    <a:pt x="101441" y="7144"/>
                    <a:pt x="123349" y="15716"/>
                    <a:pt x="139541" y="30956"/>
                  </a:cubicBezTo>
                  <a:lnTo>
                    <a:pt x="122396" y="53816"/>
                  </a:lnTo>
                  <a:cubicBezTo>
                    <a:pt x="109061" y="40481"/>
                    <a:pt x="90964" y="33814"/>
                    <a:pt x="72866" y="33814"/>
                  </a:cubicBezTo>
                  <a:cubicBezTo>
                    <a:pt x="54769" y="33814"/>
                    <a:pt x="43339" y="42386"/>
                    <a:pt x="43339" y="55721"/>
                  </a:cubicBezTo>
                  <a:cubicBezTo>
                    <a:pt x="43339" y="69056"/>
                    <a:pt x="60484" y="73819"/>
                    <a:pt x="81439" y="78581"/>
                  </a:cubicBezTo>
                  <a:cubicBezTo>
                    <a:pt x="110014" y="86201"/>
                    <a:pt x="143351" y="94774"/>
                    <a:pt x="143351" y="131921"/>
                  </a:cubicBezTo>
                  <a:cubicBezTo>
                    <a:pt x="143351" y="160496"/>
                    <a:pt x="123349" y="185261"/>
                    <a:pt x="76676" y="185261"/>
                  </a:cubicBezTo>
                  <a:cubicBezTo>
                    <a:pt x="45244" y="185261"/>
                    <a:pt x="22384" y="173831"/>
                    <a:pt x="7144" y="157639"/>
                  </a:cubicBezTo>
                  <a:lnTo>
                    <a:pt x="23336" y="134779"/>
                  </a:lnTo>
                  <a:close/>
                </a:path>
              </a:pathLst>
            </a:custGeom>
            <a:solidFill>
              <a:schemeClr val="bg1"/>
            </a:solidFill>
            <a:ln w="9525" cap="flat">
              <a:noFill/>
              <a:prstDash val="solid"/>
              <a:miter/>
            </a:ln>
          </p:spPr>
          <p:txBody>
            <a:bodyPr rtlCol="0" anchor="ctr"/>
            <a:lstStyle/>
            <a:p>
              <a:endParaRPr lang="en-GB" dirty="0"/>
            </a:p>
          </p:txBody>
        </p:sp>
      </p:grpSp>
      <p:sp>
        <p:nvSpPr>
          <p:cNvPr id="65" name="Text Placeholder 8">
            <a:extLst>
              <a:ext uri="{FF2B5EF4-FFF2-40B4-BE49-F238E27FC236}">
                <a16:creationId xmlns:a16="http://schemas.microsoft.com/office/drawing/2014/main" id="{3421C98F-F55F-4B0B-8A60-9075E6CECFFA}"/>
              </a:ext>
            </a:extLst>
          </p:cNvPr>
          <p:cNvSpPr>
            <a:spLocks noGrp="1"/>
          </p:cNvSpPr>
          <p:nvPr>
            <p:ph type="body" sz="quarter" idx="16"/>
          </p:nvPr>
        </p:nvSpPr>
        <p:spPr>
          <a:xfrm>
            <a:off x="3207194" y="3912309"/>
            <a:ext cx="5777614" cy="433387"/>
          </a:xfrm>
        </p:spPr>
        <p:txBody>
          <a:bodyPr lIns="0" tIns="0" rIns="0" bIns="0">
            <a:noAutofit/>
          </a:bodyPr>
          <a:lstStyle>
            <a:lvl1pPr algn="ctr">
              <a:defRPr sz="1400" b="1">
                <a:solidFill>
                  <a:srgbClr val="191933"/>
                </a:solidFill>
              </a:defRPr>
            </a:lvl1pPr>
          </a:lstStyle>
          <a:p>
            <a:pPr lvl="0"/>
            <a:r>
              <a:rPr lang="en-US"/>
              <a:t>Edit Master text styles</a:t>
            </a:r>
          </a:p>
        </p:txBody>
      </p:sp>
      <p:pic>
        <p:nvPicPr>
          <p:cNvPr id="66" name="Graphic 65">
            <a:extLst>
              <a:ext uri="{FF2B5EF4-FFF2-40B4-BE49-F238E27FC236}">
                <a16:creationId xmlns:a16="http://schemas.microsoft.com/office/drawing/2014/main" id="{8D77D035-5155-4337-9EE1-51AB0397C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83966" y="4675418"/>
            <a:ext cx="6428211" cy="1270907"/>
          </a:xfrm>
          <a:prstGeom prst="rect">
            <a:avLst/>
          </a:prstGeom>
        </p:spPr>
      </p:pic>
    </p:spTree>
    <p:extLst>
      <p:ext uri="{BB962C8B-B14F-4D97-AF65-F5344CB8AC3E}">
        <p14:creationId xmlns:p14="http://schemas.microsoft.com/office/powerpoint/2010/main" val="1196006003"/>
      </p:ext>
    </p:extLst>
  </p:cSld>
  <p:clrMapOvr>
    <a:masterClrMapping/>
  </p:clrMapOvr>
  <p:extLst>
    <p:ext uri="{DCECCB84-F9BA-43D5-87BE-67443E8EF086}">
      <p15:sldGuideLst xmlns:p15="http://schemas.microsoft.com/office/powerpoint/2012/main">
        <p15:guide id="1" pos="3840">
          <p15:clr>
            <a:srgbClr val="FBAE40"/>
          </p15:clr>
        </p15:guide>
        <p15:guide id="2" orient="horz" pos="108">
          <p15:clr>
            <a:srgbClr val="FBAE40"/>
          </p15:clr>
        </p15:guide>
        <p15:guide id="5" orient="horz" pos="2296">
          <p15:clr>
            <a:srgbClr val="FBAE40"/>
          </p15:clr>
        </p15:guide>
        <p15:guide id="6" orient="horz" pos="2137">
          <p15:clr>
            <a:srgbClr val="FBAE40"/>
          </p15:clr>
        </p15:guide>
        <p15:guide id="8" pos="211">
          <p15:clr>
            <a:srgbClr val="FBAE40"/>
          </p15:clr>
        </p15:guide>
        <p15:guide id="10" pos="7469">
          <p15:clr>
            <a:srgbClr val="FBAE40"/>
          </p15:clr>
        </p15:guide>
        <p15:guide id="11" orient="horz" pos="420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38"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694" b="1" i="0">
                <a:solidFill>
                  <a:srgbClr val="EF3C65"/>
                </a:solidFill>
                <a:latin typeface="Arial"/>
                <a:cs typeface="Arial"/>
              </a:defRPr>
            </a:lvl1pPr>
          </a:lstStyle>
          <a:p>
            <a:pPr marL="13443">
              <a:lnSpc>
                <a:spcPts val="1979"/>
              </a:lnSpc>
            </a:pPr>
            <a:r>
              <a:rPr lang="en-GB" b="0" dirty="0">
                <a:solidFill>
                  <a:srgbClr val="5F3264"/>
                </a:solidFill>
              </a:rPr>
              <a:t>CRICKET</a:t>
            </a:r>
            <a:r>
              <a:rPr lang="en-GB" b="0" spc="-53" dirty="0">
                <a:solidFill>
                  <a:srgbClr val="5F3264"/>
                </a:solidFill>
              </a:rPr>
              <a:t> </a:t>
            </a:r>
            <a:r>
              <a:rPr lang="en-GB" b="0" dirty="0">
                <a:solidFill>
                  <a:srgbClr val="5F3264"/>
                </a:solidFill>
              </a:rPr>
              <a:t>IS</a:t>
            </a:r>
            <a:r>
              <a:rPr lang="en-GB" b="0" spc="-16" dirty="0">
                <a:solidFill>
                  <a:srgbClr val="5F3264"/>
                </a:solidFill>
              </a:rPr>
              <a:t> </a:t>
            </a:r>
            <a:r>
              <a:rPr lang="en-GB" dirty="0"/>
              <a:t>A</a:t>
            </a:r>
            <a:r>
              <a:rPr lang="en-GB" spc="-26" dirty="0"/>
              <a:t> </a:t>
            </a:r>
            <a:r>
              <a:rPr lang="en-GB" dirty="0"/>
              <a:t>GAME</a:t>
            </a:r>
            <a:r>
              <a:rPr lang="en-GB" spc="-16" dirty="0"/>
              <a:t> </a:t>
            </a:r>
            <a:r>
              <a:rPr lang="en-GB" dirty="0"/>
              <a:t>FOR</a:t>
            </a:r>
            <a:r>
              <a:rPr lang="en-GB" spc="-21" dirty="0"/>
              <a:t> </a:t>
            </a:r>
            <a:r>
              <a:rPr lang="en-GB" spc="-26" dirty="0"/>
              <a:t>ME</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4/26/24</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240438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138"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694" b="0" i="0">
                <a:solidFill>
                  <a:srgbClr val="231F20"/>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694" b="1" i="0">
                <a:solidFill>
                  <a:srgbClr val="EF3C65"/>
                </a:solidFill>
                <a:latin typeface="Arial"/>
                <a:cs typeface="Arial"/>
              </a:defRPr>
            </a:lvl1pPr>
          </a:lstStyle>
          <a:p>
            <a:pPr marL="13443">
              <a:lnSpc>
                <a:spcPts val="1979"/>
              </a:lnSpc>
            </a:pPr>
            <a:r>
              <a:rPr lang="en-GB" b="0" dirty="0">
                <a:solidFill>
                  <a:srgbClr val="5F3264"/>
                </a:solidFill>
              </a:rPr>
              <a:t>CRICKET</a:t>
            </a:r>
            <a:r>
              <a:rPr lang="en-GB" b="0" spc="-53" dirty="0">
                <a:solidFill>
                  <a:srgbClr val="5F3264"/>
                </a:solidFill>
              </a:rPr>
              <a:t> </a:t>
            </a:r>
            <a:r>
              <a:rPr lang="en-GB" b="0" dirty="0">
                <a:solidFill>
                  <a:srgbClr val="5F3264"/>
                </a:solidFill>
              </a:rPr>
              <a:t>IS</a:t>
            </a:r>
            <a:r>
              <a:rPr lang="en-GB" b="0" spc="-16" dirty="0">
                <a:solidFill>
                  <a:srgbClr val="5F3264"/>
                </a:solidFill>
              </a:rPr>
              <a:t> </a:t>
            </a:r>
            <a:r>
              <a:rPr lang="en-GB" dirty="0"/>
              <a:t>A</a:t>
            </a:r>
            <a:r>
              <a:rPr lang="en-GB" spc="-26" dirty="0"/>
              <a:t> </a:t>
            </a:r>
            <a:r>
              <a:rPr lang="en-GB" dirty="0"/>
              <a:t>GAME</a:t>
            </a:r>
            <a:r>
              <a:rPr lang="en-GB" spc="-16" dirty="0"/>
              <a:t> </a:t>
            </a:r>
            <a:r>
              <a:rPr lang="en-GB" dirty="0"/>
              <a:t>FOR</a:t>
            </a:r>
            <a:r>
              <a:rPr lang="en-GB" spc="-21" dirty="0"/>
              <a:t> </a:t>
            </a:r>
            <a:r>
              <a:rPr lang="en-GB" spc="-26" dirty="0"/>
              <a:t>ME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4/26/24</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751279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accent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128EA4D-1A76-4BA0-9FB1-CCE232BD93EC}"/>
              </a:ext>
            </a:extLst>
          </p:cNvPr>
          <p:cNvSpPr/>
          <p:nvPr/>
        </p:nvSpPr>
        <p:spPr>
          <a:xfrm>
            <a:off x="6664657" y="0"/>
            <a:ext cx="5527343" cy="6867305"/>
          </a:xfrm>
          <a:custGeom>
            <a:avLst/>
            <a:gdLst>
              <a:gd name="connsiteX0" fmla="*/ 5526717 w 5527343"/>
              <a:gd name="connsiteY0" fmla="*/ 6818 h 6867305"/>
              <a:gd name="connsiteX1" fmla="*/ 5526717 w 5527343"/>
              <a:gd name="connsiteY1" fmla="*/ 1541260 h 6867305"/>
              <a:gd name="connsiteX2" fmla="*/ 3145492 w 5527343"/>
              <a:gd name="connsiteY2" fmla="*/ 6864818 h 6867305"/>
              <a:gd name="connsiteX3" fmla="*/ 6818 w 5527343"/>
              <a:gd name="connsiteY3" fmla="*/ 6864818 h 6867305"/>
              <a:gd name="connsiteX4" fmla="*/ 3283211 w 5527343"/>
              <a:gd name="connsiteY4" fmla="*/ 6818 h 6867305"/>
              <a:gd name="connsiteX5" fmla="*/ 5526717 w 5527343"/>
              <a:gd name="connsiteY5" fmla="*/ 6818 h 686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7343" h="6867305">
                <a:moveTo>
                  <a:pt x="5526717" y="6818"/>
                </a:moveTo>
                <a:lnTo>
                  <a:pt x="5526717" y="1541260"/>
                </a:lnTo>
                <a:cubicBezTo>
                  <a:pt x="5013065" y="3453498"/>
                  <a:pt x="4201643" y="5245697"/>
                  <a:pt x="3145492" y="6864818"/>
                </a:cubicBezTo>
                <a:lnTo>
                  <a:pt x="6818" y="6864818"/>
                </a:lnTo>
                <a:cubicBezTo>
                  <a:pt x="1602675" y="4906054"/>
                  <a:pt x="2748157" y="2567634"/>
                  <a:pt x="3283211" y="6818"/>
                </a:cubicBezTo>
                <a:lnTo>
                  <a:pt x="5526717" y="6818"/>
                </a:lnTo>
                <a:close/>
              </a:path>
            </a:pathLst>
          </a:custGeom>
          <a:solidFill>
            <a:srgbClr val="191933"/>
          </a:solidFill>
          <a:ln w="9305" cap="flat">
            <a:no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6D9CFAFB-9EB0-456E-A20B-630FD97E1753}"/>
              </a:ext>
            </a:extLst>
          </p:cNvPr>
          <p:cNvSpPr/>
          <p:nvPr/>
        </p:nvSpPr>
        <p:spPr>
          <a:xfrm>
            <a:off x="0" y="0"/>
            <a:ext cx="5592480" cy="6867305"/>
          </a:xfrm>
          <a:custGeom>
            <a:avLst/>
            <a:gdLst>
              <a:gd name="connsiteX0" fmla="*/ 5589062 w 5592480"/>
              <a:gd name="connsiteY0" fmla="*/ 6818 h 6867305"/>
              <a:gd name="connsiteX1" fmla="*/ 421834 w 5592480"/>
              <a:gd name="connsiteY1" fmla="*/ 6864818 h 6867305"/>
              <a:gd name="connsiteX2" fmla="*/ 6818 w 5592480"/>
              <a:gd name="connsiteY2" fmla="*/ 6864818 h 6867305"/>
              <a:gd name="connsiteX3" fmla="*/ 6818 w 5592480"/>
              <a:gd name="connsiteY3" fmla="*/ 4046245 h 6867305"/>
              <a:gd name="connsiteX4" fmla="*/ 2917513 w 5592480"/>
              <a:gd name="connsiteY4" fmla="*/ 6818 h 6867305"/>
              <a:gd name="connsiteX5" fmla="*/ 5589062 w 5592480"/>
              <a:gd name="connsiteY5" fmla="*/ 6818 h 686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2480" h="6867305">
                <a:moveTo>
                  <a:pt x="5589062" y="6818"/>
                </a:moveTo>
                <a:cubicBezTo>
                  <a:pt x="4765544" y="2877500"/>
                  <a:pt x="2896111" y="5310834"/>
                  <a:pt x="421834" y="6864818"/>
                </a:cubicBezTo>
                <a:lnTo>
                  <a:pt x="6818" y="6864818"/>
                </a:lnTo>
                <a:lnTo>
                  <a:pt x="6818" y="4046245"/>
                </a:lnTo>
                <a:cubicBezTo>
                  <a:pt x="1305836" y="2991955"/>
                  <a:pt x="2321044" y="1600814"/>
                  <a:pt x="2917513" y="6818"/>
                </a:cubicBezTo>
                <a:lnTo>
                  <a:pt x="5589062" y="6818"/>
                </a:lnTo>
                <a:close/>
              </a:path>
            </a:pathLst>
          </a:custGeom>
          <a:solidFill>
            <a:srgbClr val="191933"/>
          </a:solidFill>
          <a:ln w="9305" cap="flat">
            <a:noFill/>
            <a:prstDash val="solid"/>
            <a:miter/>
          </a:ln>
        </p:spPr>
        <p:txBody>
          <a:bodyPr rtlCol="0" anchor="ctr"/>
          <a:lstStyle/>
          <a:p>
            <a:endParaRPr lang="en-GB" dirty="0"/>
          </a:p>
        </p:txBody>
      </p:sp>
      <p:grpSp>
        <p:nvGrpSpPr>
          <p:cNvPr id="108" name="Group 107">
            <a:extLst>
              <a:ext uri="{FF2B5EF4-FFF2-40B4-BE49-F238E27FC236}">
                <a16:creationId xmlns:a16="http://schemas.microsoft.com/office/drawing/2014/main" id="{BDF9A796-3566-486B-9CAC-FEC80D1B8E0C}"/>
              </a:ext>
            </a:extLst>
          </p:cNvPr>
          <p:cNvGrpSpPr/>
          <p:nvPr userDrawn="1"/>
        </p:nvGrpSpPr>
        <p:grpSpPr>
          <a:xfrm>
            <a:off x="7220469" y="399920"/>
            <a:ext cx="85858" cy="1956588"/>
            <a:chOff x="2223351" y="5766237"/>
            <a:chExt cx="43200" cy="984471"/>
          </a:xfrm>
          <a:solidFill>
            <a:schemeClr val="bg1"/>
          </a:solidFill>
        </p:grpSpPr>
        <p:sp>
          <p:nvSpPr>
            <p:cNvPr id="109" name="Oval 108">
              <a:extLst>
                <a:ext uri="{FF2B5EF4-FFF2-40B4-BE49-F238E27FC236}">
                  <a16:creationId xmlns:a16="http://schemas.microsoft.com/office/drawing/2014/main" id="{DCA9DFCA-2075-4D37-AB67-3983543EE54F}"/>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0" name="Oval 109">
              <a:extLst>
                <a:ext uri="{FF2B5EF4-FFF2-40B4-BE49-F238E27FC236}">
                  <a16:creationId xmlns:a16="http://schemas.microsoft.com/office/drawing/2014/main" id="{E779194C-7FE9-4739-A1E6-993B470B2318}"/>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1" name="Oval 110">
              <a:extLst>
                <a:ext uri="{FF2B5EF4-FFF2-40B4-BE49-F238E27FC236}">
                  <a16:creationId xmlns:a16="http://schemas.microsoft.com/office/drawing/2014/main" id="{D886C4C6-1AF5-4DDD-8719-D47868C475DF}"/>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2" name="Oval 111">
              <a:extLst>
                <a:ext uri="{FF2B5EF4-FFF2-40B4-BE49-F238E27FC236}">
                  <a16:creationId xmlns:a16="http://schemas.microsoft.com/office/drawing/2014/main" id="{13AB6A2C-6D94-4C25-9E0D-935B32C63759}"/>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3" name="Oval 112">
              <a:extLst>
                <a:ext uri="{FF2B5EF4-FFF2-40B4-BE49-F238E27FC236}">
                  <a16:creationId xmlns:a16="http://schemas.microsoft.com/office/drawing/2014/main" id="{5F5EEB33-1A27-4492-A24F-013A223ADD0C}"/>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Oval 122">
              <a:extLst>
                <a:ext uri="{FF2B5EF4-FFF2-40B4-BE49-F238E27FC236}">
                  <a16:creationId xmlns:a16="http://schemas.microsoft.com/office/drawing/2014/main" id="{C9F77943-AFAE-474D-8C02-96127CBAB246}"/>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17" name="Rectangle 116">
            <a:extLst>
              <a:ext uri="{FF2B5EF4-FFF2-40B4-BE49-F238E27FC236}">
                <a16:creationId xmlns:a16="http://schemas.microsoft.com/office/drawing/2014/main" id="{62D4C3B0-AF17-422F-A8BD-2FFD778E62B3}"/>
              </a:ext>
            </a:extLst>
          </p:cNvPr>
          <p:cNvSpPr/>
          <p:nvPr userDrawn="1"/>
        </p:nvSpPr>
        <p:spPr>
          <a:xfrm>
            <a:off x="4838700" y="0"/>
            <a:ext cx="7353300" cy="246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8" name="Rectangle 117">
            <a:extLst>
              <a:ext uri="{FF2B5EF4-FFF2-40B4-BE49-F238E27FC236}">
                <a16:creationId xmlns:a16="http://schemas.microsoft.com/office/drawing/2014/main" id="{C9D29F59-E654-4242-87DD-77B27B0146BD}"/>
              </a:ext>
            </a:extLst>
          </p:cNvPr>
          <p:cNvSpPr/>
          <p:nvPr userDrawn="1"/>
        </p:nvSpPr>
        <p:spPr>
          <a:xfrm>
            <a:off x="-2" y="6038850"/>
            <a:ext cx="4044101" cy="701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0" name="Rectangle 119">
            <a:extLst>
              <a:ext uri="{FF2B5EF4-FFF2-40B4-BE49-F238E27FC236}">
                <a16:creationId xmlns:a16="http://schemas.microsoft.com/office/drawing/2014/main" id="{7FFABDB7-A9E3-4025-B9E7-B2818992EBCE}"/>
              </a:ext>
            </a:extLst>
          </p:cNvPr>
          <p:cNvSpPr/>
          <p:nvPr userDrawn="1"/>
        </p:nvSpPr>
        <p:spPr>
          <a:xfrm>
            <a:off x="-1" y="6611257"/>
            <a:ext cx="9477375" cy="246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1" name="Cross 120">
            <a:extLst>
              <a:ext uri="{FF2B5EF4-FFF2-40B4-BE49-F238E27FC236}">
                <a16:creationId xmlns:a16="http://schemas.microsoft.com/office/drawing/2014/main" id="{7CAD7B1D-5C07-4A7C-BA36-937395D2947F}"/>
              </a:ext>
            </a:extLst>
          </p:cNvPr>
          <p:cNvSpPr/>
          <p:nvPr userDrawn="1"/>
        </p:nvSpPr>
        <p:spPr>
          <a:xfrm>
            <a:off x="1177917" y="4743443"/>
            <a:ext cx="508007" cy="508007"/>
          </a:xfrm>
          <a:prstGeom prst="plus">
            <a:avLst>
              <a:gd name="adj" fmla="val 483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5" name="Group 124">
            <a:extLst>
              <a:ext uri="{FF2B5EF4-FFF2-40B4-BE49-F238E27FC236}">
                <a16:creationId xmlns:a16="http://schemas.microsoft.com/office/drawing/2014/main" id="{C8B18460-B5D5-407E-A2BF-B2309DCDD994}"/>
              </a:ext>
            </a:extLst>
          </p:cNvPr>
          <p:cNvGrpSpPr/>
          <p:nvPr userDrawn="1"/>
        </p:nvGrpSpPr>
        <p:grpSpPr>
          <a:xfrm>
            <a:off x="7589832" y="399920"/>
            <a:ext cx="85858" cy="1956588"/>
            <a:chOff x="2223351" y="5766237"/>
            <a:chExt cx="43200" cy="984471"/>
          </a:xfrm>
          <a:solidFill>
            <a:schemeClr val="bg1"/>
          </a:solidFill>
        </p:grpSpPr>
        <p:sp>
          <p:nvSpPr>
            <p:cNvPr id="126" name="Oval 125">
              <a:extLst>
                <a:ext uri="{FF2B5EF4-FFF2-40B4-BE49-F238E27FC236}">
                  <a16:creationId xmlns:a16="http://schemas.microsoft.com/office/drawing/2014/main" id="{B70FC9ED-DCCB-44B6-A7AD-4FA5D6A1FF01}"/>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7" name="Oval 126">
              <a:extLst>
                <a:ext uri="{FF2B5EF4-FFF2-40B4-BE49-F238E27FC236}">
                  <a16:creationId xmlns:a16="http://schemas.microsoft.com/office/drawing/2014/main" id="{9D5AABE5-6C25-453E-B974-D7F5C52D3536}"/>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8" name="Oval 127">
              <a:extLst>
                <a:ext uri="{FF2B5EF4-FFF2-40B4-BE49-F238E27FC236}">
                  <a16:creationId xmlns:a16="http://schemas.microsoft.com/office/drawing/2014/main" id="{DD88D9EC-7BE1-44D8-858D-323E50E606DA}"/>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9" name="Oval 128">
              <a:extLst>
                <a:ext uri="{FF2B5EF4-FFF2-40B4-BE49-F238E27FC236}">
                  <a16:creationId xmlns:a16="http://schemas.microsoft.com/office/drawing/2014/main" id="{72BB3709-AC7C-4C1A-BC3E-801CA8C189D4}"/>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0" name="Oval 129">
              <a:extLst>
                <a:ext uri="{FF2B5EF4-FFF2-40B4-BE49-F238E27FC236}">
                  <a16:creationId xmlns:a16="http://schemas.microsoft.com/office/drawing/2014/main" id="{1181A88D-B98D-45B7-92A7-ACDADF7FD9AB}"/>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1" name="Oval 130">
              <a:extLst>
                <a:ext uri="{FF2B5EF4-FFF2-40B4-BE49-F238E27FC236}">
                  <a16:creationId xmlns:a16="http://schemas.microsoft.com/office/drawing/2014/main" id="{C81EF526-1F42-481E-8507-FEEF7B7A96EA}"/>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32" name="Group 131">
            <a:extLst>
              <a:ext uri="{FF2B5EF4-FFF2-40B4-BE49-F238E27FC236}">
                <a16:creationId xmlns:a16="http://schemas.microsoft.com/office/drawing/2014/main" id="{E3F1C2F6-6005-40D8-81A3-DCA30CFD3B88}"/>
              </a:ext>
            </a:extLst>
          </p:cNvPr>
          <p:cNvGrpSpPr/>
          <p:nvPr userDrawn="1"/>
        </p:nvGrpSpPr>
        <p:grpSpPr>
          <a:xfrm>
            <a:off x="7959195" y="399920"/>
            <a:ext cx="85858" cy="1956588"/>
            <a:chOff x="2223351" y="5766237"/>
            <a:chExt cx="43200" cy="984471"/>
          </a:xfrm>
          <a:solidFill>
            <a:schemeClr val="bg1"/>
          </a:solidFill>
        </p:grpSpPr>
        <p:sp>
          <p:nvSpPr>
            <p:cNvPr id="133" name="Oval 132">
              <a:extLst>
                <a:ext uri="{FF2B5EF4-FFF2-40B4-BE49-F238E27FC236}">
                  <a16:creationId xmlns:a16="http://schemas.microsoft.com/office/drawing/2014/main" id="{E7493D57-D3FA-4FD9-A36B-AF3AF71C1C50}"/>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4" name="Oval 133">
              <a:extLst>
                <a:ext uri="{FF2B5EF4-FFF2-40B4-BE49-F238E27FC236}">
                  <a16:creationId xmlns:a16="http://schemas.microsoft.com/office/drawing/2014/main" id="{0016318F-9C1B-492F-B1F2-7F41830B616A}"/>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5" name="Oval 134">
              <a:extLst>
                <a:ext uri="{FF2B5EF4-FFF2-40B4-BE49-F238E27FC236}">
                  <a16:creationId xmlns:a16="http://schemas.microsoft.com/office/drawing/2014/main" id="{95BE0691-E52F-44CD-B02C-906561C33310}"/>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6" name="Oval 135">
              <a:extLst>
                <a:ext uri="{FF2B5EF4-FFF2-40B4-BE49-F238E27FC236}">
                  <a16:creationId xmlns:a16="http://schemas.microsoft.com/office/drawing/2014/main" id="{2FC2E613-1F6C-4837-B8E1-3DCC1B6292BD}"/>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7" name="Oval 136">
              <a:extLst>
                <a:ext uri="{FF2B5EF4-FFF2-40B4-BE49-F238E27FC236}">
                  <a16:creationId xmlns:a16="http://schemas.microsoft.com/office/drawing/2014/main" id="{38CE1F2D-8F00-4E28-ABB6-B9B1A5256236}"/>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8" name="Oval 137">
              <a:extLst>
                <a:ext uri="{FF2B5EF4-FFF2-40B4-BE49-F238E27FC236}">
                  <a16:creationId xmlns:a16="http://schemas.microsoft.com/office/drawing/2014/main" id="{CA0CF27D-1A01-41AB-A758-972B356BCAB2}"/>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39" name="Group 138">
            <a:extLst>
              <a:ext uri="{FF2B5EF4-FFF2-40B4-BE49-F238E27FC236}">
                <a16:creationId xmlns:a16="http://schemas.microsoft.com/office/drawing/2014/main" id="{F3B922E3-92DA-4BED-90D5-B4639CFFFA8F}"/>
              </a:ext>
            </a:extLst>
          </p:cNvPr>
          <p:cNvGrpSpPr/>
          <p:nvPr userDrawn="1"/>
        </p:nvGrpSpPr>
        <p:grpSpPr>
          <a:xfrm>
            <a:off x="8328558" y="399920"/>
            <a:ext cx="85858" cy="1956588"/>
            <a:chOff x="2223351" y="5766237"/>
            <a:chExt cx="43200" cy="984471"/>
          </a:xfrm>
          <a:solidFill>
            <a:schemeClr val="bg1"/>
          </a:solidFill>
        </p:grpSpPr>
        <p:sp>
          <p:nvSpPr>
            <p:cNvPr id="140" name="Oval 139">
              <a:extLst>
                <a:ext uri="{FF2B5EF4-FFF2-40B4-BE49-F238E27FC236}">
                  <a16:creationId xmlns:a16="http://schemas.microsoft.com/office/drawing/2014/main" id="{EA6AD961-D8DD-4AFB-93FD-2285FF8A946F}"/>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1" name="Oval 140">
              <a:extLst>
                <a:ext uri="{FF2B5EF4-FFF2-40B4-BE49-F238E27FC236}">
                  <a16:creationId xmlns:a16="http://schemas.microsoft.com/office/drawing/2014/main" id="{85A8B7EB-9BD1-46E6-BB5E-04946BF04ACA}"/>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2" name="Oval 141">
              <a:extLst>
                <a:ext uri="{FF2B5EF4-FFF2-40B4-BE49-F238E27FC236}">
                  <a16:creationId xmlns:a16="http://schemas.microsoft.com/office/drawing/2014/main" id="{98DC432C-FB45-48C2-B579-ED4EAE33EF0F}"/>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3" name="Oval 142">
              <a:extLst>
                <a:ext uri="{FF2B5EF4-FFF2-40B4-BE49-F238E27FC236}">
                  <a16:creationId xmlns:a16="http://schemas.microsoft.com/office/drawing/2014/main" id="{490A283A-F353-4018-B60E-854CC951D6A9}"/>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4" name="Oval 143">
              <a:extLst>
                <a:ext uri="{FF2B5EF4-FFF2-40B4-BE49-F238E27FC236}">
                  <a16:creationId xmlns:a16="http://schemas.microsoft.com/office/drawing/2014/main" id="{008A6A7F-2286-4D54-8E92-A3C1AD7A0C27}"/>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5" name="Oval 144">
              <a:extLst>
                <a:ext uri="{FF2B5EF4-FFF2-40B4-BE49-F238E27FC236}">
                  <a16:creationId xmlns:a16="http://schemas.microsoft.com/office/drawing/2014/main" id="{9FB3003D-F2ED-4E74-B5C8-09ADE3A759F3}"/>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46" name="Group 145">
            <a:extLst>
              <a:ext uri="{FF2B5EF4-FFF2-40B4-BE49-F238E27FC236}">
                <a16:creationId xmlns:a16="http://schemas.microsoft.com/office/drawing/2014/main" id="{19171029-EC36-42CF-BA76-F94466AD9157}"/>
              </a:ext>
            </a:extLst>
          </p:cNvPr>
          <p:cNvGrpSpPr/>
          <p:nvPr userDrawn="1"/>
        </p:nvGrpSpPr>
        <p:grpSpPr>
          <a:xfrm>
            <a:off x="8697921" y="399920"/>
            <a:ext cx="85858" cy="1956588"/>
            <a:chOff x="2223351" y="5766237"/>
            <a:chExt cx="43200" cy="984471"/>
          </a:xfrm>
          <a:solidFill>
            <a:schemeClr val="bg1"/>
          </a:solidFill>
        </p:grpSpPr>
        <p:sp>
          <p:nvSpPr>
            <p:cNvPr id="147" name="Oval 146">
              <a:extLst>
                <a:ext uri="{FF2B5EF4-FFF2-40B4-BE49-F238E27FC236}">
                  <a16:creationId xmlns:a16="http://schemas.microsoft.com/office/drawing/2014/main" id="{1A161083-8142-4D28-8DCA-18A289F1A6C5}"/>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8" name="Oval 147">
              <a:extLst>
                <a:ext uri="{FF2B5EF4-FFF2-40B4-BE49-F238E27FC236}">
                  <a16:creationId xmlns:a16="http://schemas.microsoft.com/office/drawing/2014/main" id="{3541AE20-729A-4B0B-85DD-7D512EBF22B7}"/>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9" name="Oval 148">
              <a:extLst>
                <a:ext uri="{FF2B5EF4-FFF2-40B4-BE49-F238E27FC236}">
                  <a16:creationId xmlns:a16="http://schemas.microsoft.com/office/drawing/2014/main" id="{D2646EE0-86B5-4C22-B2ED-82E6036D1509}"/>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0" name="Oval 149">
              <a:extLst>
                <a:ext uri="{FF2B5EF4-FFF2-40B4-BE49-F238E27FC236}">
                  <a16:creationId xmlns:a16="http://schemas.microsoft.com/office/drawing/2014/main" id="{F4382229-0F63-4EA7-B7DF-60B6A0738758}"/>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1" name="Oval 150">
              <a:extLst>
                <a:ext uri="{FF2B5EF4-FFF2-40B4-BE49-F238E27FC236}">
                  <a16:creationId xmlns:a16="http://schemas.microsoft.com/office/drawing/2014/main" id="{2512D7F6-5FF0-4DD3-BB49-CA65D658FF1C}"/>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2" name="Oval 151">
              <a:extLst>
                <a:ext uri="{FF2B5EF4-FFF2-40B4-BE49-F238E27FC236}">
                  <a16:creationId xmlns:a16="http://schemas.microsoft.com/office/drawing/2014/main" id="{E6187A3F-109B-4FB4-9BB2-A5B6C94909B2}"/>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53" name="Group 152">
            <a:extLst>
              <a:ext uri="{FF2B5EF4-FFF2-40B4-BE49-F238E27FC236}">
                <a16:creationId xmlns:a16="http://schemas.microsoft.com/office/drawing/2014/main" id="{7F73EA20-AF96-4554-ABEC-DDA1ADDD126B}"/>
              </a:ext>
            </a:extLst>
          </p:cNvPr>
          <p:cNvGrpSpPr/>
          <p:nvPr userDrawn="1"/>
        </p:nvGrpSpPr>
        <p:grpSpPr>
          <a:xfrm>
            <a:off x="9067284" y="399920"/>
            <a:ext cx="85858" cy="1956588"/>
            <a:chOff x="2223351" y="5766237"/>
            <a:chExt cx="43200" cy="984471"/>
          </a:xfrm>
          <a:solidFill>
            <a:schemeClr val="bg1"/>
          </a:solidFill>
        </p:grpSpPr>
        <p:sp>
          <p:nvSpPr>
            <p:cNvPr id="154" name="Oval 153">
              <a:extLst>
                <a:ext uri="{FF2B5EF4-FFF2-40B4-BE49-F238E27FC236}">
                  <a16:creationId xmlns:a16="http://schemas.microsoft.com/office/drawing/2014/main" id="{D70F7348-3736-48F4-97E9-637FBE8CF330}"/>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5" name="Oval 154">
              <a:extLst>
                <a:ext uri="{FF2B5EF4-FFF2-40B4-BE49-F238E27FC236}">
                  <a16:creationId xmlns:a16="http://schemas.microsoft.com/office/drawing/2014/main" id="{ADC6DAAA-4DBA-4F1E-9A6C-FD2FD48439AB}"/>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6" name="Oval 155">
              <a:extLst>
                <a:ext uri="{FF2B5EF4-FFF2-40B4-BE49-F238E27FC236}">
                  <a16:creationId xmlns:a16="http://schemas.microsoft.com/office/drawing/2014/main" id="{BD60F085-076F-4C4B-8C2C-362D7140C57B}"/>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7" name="Oval 156">
              <a:extLst>
                <a:ext uri="{FF2B5EF4-FFF2-40B4-BE49-F238E27FC236}">
                  <a16:creationId xmlns:a16="http://schemas.microsoft.com/office/drawing/2014/main" id="{84A5E610-C045-49F4-9442-F973FB0A8B63}"/>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8" name="Oval 157">
              <a:extLst>
                <a:ext uri="{FF2B5EF4-FFF2-40B4-BE49-F238E27FC236}">
                  <a16:creationId xmlns:a16="http://schemas.microsoft.com/office/drawing/2014/main" id="{94D0769E-291E-4B28-B4A3-C4917F121F49}"/>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9" name="Oval 158">
              <a:extLst>
                <a:ext uri="{FF2B5EF4-FFF2-40B4-BE49-F238E27FC236}">
                  <a16:creationId xmlns:a16="http://schemas.microsoft.com/office/drawing/2014/main" id="{11B7936A-89ED-401F-9FD9-774B434F750E}"/>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60" name="Group 159">
            <a:extLst>
              <a:ext uri="{FF2B5EF4-FFF2-40B4-BE49-F238E27FC236}">
                <a16:creationId xmlns:a16="http://schemas.microsoft.com/office/drawing/2014/main" id="{06384954-136D-4ABE-B478-58E14A5E44DC}"/>
              </a:ext>
            </a:extLst>
          </p:cNvPr>
          <p:cNvGrpSpPr/>
          <p:nvPr userDrawn="1"/>
        </p:nvGrpSpPr>
        <p:grpSpPr>
          <a:xfrm>
            <a:off x="9436647" y="399920"/>
            <a:ext cx="85858" cy="1956588"/>
            <a:chOff x="2223351" y="5766237"/>
            <a:chExt cx="43200" cy="984471"/>
          </a:xfrm>
          <a:solidFill>
            <a:schemeClr val="bg1"/>
          </a:solidFill>
        </p:grpSpPr>
        <p:sp>
          <p:nvSpPr>
            <p:cNvPr id="161" name="Oval 160">
              <a:extLst>
                <a:ext uri="{FF2B5EF4-FFF2-40B4-BE49-F238E27FC236}">
                  <a16:creationId xmlns:a16="http://schemas.microsoft.com/office/drawing/2014/main" id="{F15D6775-1542-4945-9E20-1ACABD2B2BDA}"/>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2" name="Oval 161">
              <a:extLst>
                <a:ext uri="{FF2B5EF4-FFF2-40B4-BE49-F238E27FC236}">
                  <a16:creationId xmlns:a16="http://schemas.microsoft.com/office/drawing/2014/main" id="{B4B42089-D39D-45B0-A9B0-9063632666FE}"/>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3" name="Oval 162">
              <a:extLst>
                <a:ext uri="{FF2B5EF4-FFF2-40B4-BE49-F238E27FC236}">
                  <a16:creationId xmlns:a16="http://schemas.microsoft.com/office/drawing/2014/main" id="{5664CD7D-C531-4E38-87AE-37C38D7D1D96}"/>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4" name="Oval 163">
              <a:extLst>
                <a:ext uri="{FF2B5EF4-FFF2-40B4-BE49-F238E27FC236}">
                  <a16:creationId xmlns:a16="http://schemas.microsoft.com/office/drawing/2014/main" id="{98FCC40D-4C1A-4FE6-A731-3FA4F3123650}"/>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5" name="Oval 164">
              <a:extLst>
                <a:ext uri="{FF2B5EF4-FFF2-40B4-BE49-F238E27FC236}">
                  <a16:creationId xmlns:a16="http://schemas.microsoft.com/office/drawing/2014/main" id="{08A46F91-EE1F-4BE5-83C3-368126F591FC}"/>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6" name="Oval 165">
              <a:extLst>
                <a:ext uri="{FF2B5EF4-FFF2-40B4-BE49-F238E27FC236}">
                  <a16:creationId xmlns:a16="http://schemas.microsoft.com/office/drawing/2014/main" id="{7F41F113-905F-4E4E-9602-90974FB61992}"/>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67" name="Group 166">
            <a:extLst>
              <a:ext uri="{FF2B5EF4-FFF2-40B4-BE49-F238E27FC236}">
                <a16:creationId xmlns:a16="http://schemas.microsoft.com/office/drawing/2014/main" id="{5638E1FA-33D9-442F-BDA5-50173C09B552}"/>
              </a:ext>
            </a:extLst>
          </p:cNvPr>
          <p:cNvGrpSpPr/>
          <p:nvPr userDrawn="1"/>
        </p:nvGrpSpPr>
        <p:grpSpPr>
          <a:xfrm>
            <a:off x="9806010" y="399920"/>
            <a:ext cx="85858" cy="1956588"/>
            <a:chOff x="2223351" y="5766237"/>
            <a:chExt cx="43200" cy="984471"/>
          </a:xfrm>
          <a:solidFill>
            <a:schemeClr val="bg1"/>
          </a:solidFill>
        </p:grpSpPr>
        <p:sp>
          <p:nvSpPr>
            <p:cNvPr id="168" name="Oval 167">
              <a:extLst>
                <a:ext uri="{FF2B5EF4-FFF2-40B4-BE49-F238E27FC236}">
                  <a16:creationId xmlns:a16="http://schemas.microsoft.com/office/drawing/2014/main" id="{4EBE1D91-D6A4-44A1-B4AC-21B21FC9BFB7}"/>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9" name="Oval 168">
              <a:extLst>
                <a:ext uri="{FF2B5EF4-FFF2-40B4-BE49-F238E27FC236}">
                  <a16:creationId xmlns:a16="http://schemas.microsoft.com/office/drawing/2014/main" id="{F6A9D70F-96AE-458B-B557-FE626CD7094B}"/>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0" name="Oval 169">
              <a:extLst>
                <a:ext uri="{FF2B5EF4-FFF2-40B4-BE49-F238E27FC236}">
                  <a16:creationId xmlns:a16="http://schemas.microsoft.com/office/drawing/2014/main" id="{CDAE6436-33D7-43F2-AF4C-8B86B4F6015E}"/>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1" name="Oval 170">
              <a:extLst>
                <a:ext uri="{FF2B5EF4-FFF2-40B4-BE49-F238E27FC236}">
                  <a16:creationId xmlns:a16="http://schemas.microsoft.com/office/drawing/2014/main" id="{256026DE-6744-466D-BB53-F09BB66AE679}"/>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2" name="Oval 171">
              <a:extLst>
                <a:ext uri="{FF2B5EF4-FFF2-40B4-BE49-F238E27FC236}">
                  <a16:creationId xmlns:a16="http://schemas.microsoft.com/office/drawing/2014/main" id="{92215349-3ED1-4DC1-8ACA-7FE1F4433B47}"/>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3" name="Oval 172">
              <a:extLst>
                <a:ext uri="{FF2B5EF4-FFF2-40B4-BE49-F238E27FC236}">
                  <a16:creationId xmlns:a16="http://schemas.microsoft.com/office/drawing/2014/main" id="{3D7CCAFC-90CD-4764-A60C-CBEB8BA3BF9F}"/>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76" name="Group 175">
            <a:extLst>
              <a:ext uri="{FF2B5EF4-FFF2-40B4-BE49-F238E27FC236}">
                <a16:creationId xmlns:a16="http://schemas.microsoft.com/office/drawing/2014/main" id="{077A0998-4D1E-4397-98F6-9B295135AF0B}"/>
              </a:ext>
            </a:extLst>
          </p:cNvPr>
          <p:cNvGrpSpPr/>
          <p:nvPr userDrawn="1"/>
        </p:nvGrpSpPr>
        <p:grpSpPr>
          <a:xfrm>
            <a:off x="10175373" y="399920"/>
            <a:ext cx="85858" cy="1956588"/>
            <a:chOff x="2223351" y="5766237"/>
            <a:chExt cx="43200" cy="984471"/>
          </a:xfrm>
          <a:solidFill>
            <a:schemeClr val="bg1"/>
          </a:solidFill>
        </p:grpSpPr>
        <p:sp>
          <p:nvSpPr>
            <p:cNvPr id="177" name="Oval 176">
              <a:extLst>
                <a:ext uri="{FF2B5EF4-FFF2-40B4-BE49-F238E27FC236}">
                  <a16:creationId xmlns:a16="http://schemas.microsoft.com/office/drawing/2014/main" id="{AAEC9348-A834-486D-867B-13E608C02417}"/>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8" name="Oval 177">
              <a:extLst>
                <a:ext uri="{FF2B5EF4-FFF2-40B4-BE49-F238E27FC236}">
                  <a16:creationId xmlns:a16="http://schemas.microsoft.com/office/drawing/2014/main" id="{7D290D66-9DE8-4881-A417-4734BBB0BB51}"/>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9" name="Oval 178">
              <a:extLst>
                <a:ext uri="{FF2B5EF4-FFF2-40B4-BE49-F238E27FC236}">
                  <a16:creationId xmlns:a16="http://schemas.microsoft.com/office/drawing/2014/main" id="{320BB8E2-E009-47D5-B7A8-8A36D2518C7F}"/>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0" name="Oval 179">
              <a:extLst>
                <a:ext uri="{FF2B5EF4-FFF2-40B4-BE49-F238E27FC236}">
                  <a16:creationId xmlns:a16="http://schemas.microsoft.com/office/drawing/2014/main" id="{095444DA-4D47-44A9-B1E1-0B67A1C2E8B1}"/>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1" name="Oval 180">
              <a:extLst>
                <a:ext uri="{FF2B5EF4-FFF2-40B4-BE49-F238E27FC236}">
                  <a16:creationId xmlns:a16="http://schemas.microsoft.com/office/drawing/2014/main" id="{36F96432-8AED-48C0-8660-1E1FEAB2F2CF}"/>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2" name="Oval 181">
              <a:extLst>
                <a:ext uri="{FF2B5EF4-FFF2-40B4-BE49-F238E27FC236}">
                  <a16:creationId xmlns:a16="http://schemas.microsoft.com/office/drawing/2014/main" id="{D0AB7C12-1B30-47DD-B378-7B2AB3A6B9B3}"/>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83" name="Group 182">
            <a:extLst>
              <a:ext uri="{FF2B5EF4-FFF2-40B4-BE49-F238E27FC236}">
                <a16:creationId xmlns:a16="http://schemas.microsoft.com/office/drawing/2014/main" id="{BD592CA0-859C-46E2-8344-21C338F6D772}"/>
              </a:ext>
            </a:extLst>
          </p:cNvPr>
          <p:cNvGrpSpPr/>
          <p:nvPr userDrawn="1"/>
        </p:nvGrpSpPr>
        <p:grpSpPr>
          <a:xfrm>
            <a:off x="10544736" y="399920"/>
            <a:ext cx="85858" cy="1956588"/>
            <a:chOff x="2223351" y="5766237"/>
            <a:chExt cx="43200" cy="984471"/>
          </a:xfrm>
          <a:solidFill>
            <a:schemeClr val="bg1"/>
          </a:solidFill>
        </p:grpSpPr>
        <p:sp>
          <p:nvSpPr>
            <p:cNvPr id="184" name="Oval 183">
              <a:extLst>
                <a:ext uri="{FF2B5EF4-FFF2-40B4-BE49-F238E27FC236}">
                  <a16:creationId xmlns:a16="http://schemas.microsoft.com/office/drawing/2014/main" id="{394DECFB-3EB3-44B0-B0E6-E0CC07F3B156}"/>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5" name="Oval 184">
              <a:extLst>
                <a:ext uri="{FF2B5EF4-FFF2-40B4-BE49-F238E27FC236}">
                  <a16:creationId xmlns:a16="http://schemas.microsoft.com/office/drawing/2014/main" id="{A26CA83F-101C-4087-8EC9-23299C5BFF31}"/>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6" name="Oval 185">
              <a:extLst>
                <a:ext uri="{FF2B5EF4-FFF2-40B4-BE49-F238E27FC236}">
                  <a16:creationId xmlns:a16="http://schemas.microsoft.com/office/drawing/2014/main" id="{70FB333D-F5AC-492A-9F9A-D3B57EE9B066}"/>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7" name="Oval 186">
              <a:extLst>
                <a:ext uri="{FF2B5EF4-FFF2-40B4-BE49-F238E27FC236}">
                  <a16:creationId xmlns:a16="http://schemas.microsoft.com/office/drawing/2014/main" id="{4927EB7A-57C2-42FD-8C1D-13444BD8BF67}"/>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8" name="Oval 187">
              <a:extLst>
                <a:ext uri="{FF2B5EF4-FFF2-40B4-BE49-F238E27FC236}">
                  <a16:creationId xmlns:a16="http://schemas.microsoft.com/office/drawing/2014/main" id="{1B7AF829-2814-46CA-B1C8-A2524B767218}"/>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9" name="Oval 188">
              <a:extLst>
                <a:ext uri="{FF2B5EF4-FFF2-40B4-BE49-F238E27FC236}">
                  <a16:creationId xmlns:a16="http://schemas.microsoft.com/office/drawing/2014/main" id="{0D780C76-F17F-4237-B6F7-06F21401AADE}"/>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0" name="Group 189">
            <a:extLst>
              <a:ext uri="{FF2B5EF4-FFF2-40B4-BE49-F238E27FC236}">
                <a16:creationId xmlns:a16="http://schemas.microsoft.com/office/drawing/2014/main" id="{6FFE9BB7-F002-4574-B30B-2FA8CB64CF3B}"/>
              </a:ext>
            </a:extLst>
          </p:cNvPr>
          <p:cNvGrpSpPr/>
          <p:nvPr userDrawn="1"/>
        </p:nvGrpSpPr>
        <p:grpSpPr>
          <a:xfrm>
            <a:off x="10914099" y="399920"/>
            <a:ext cx="85858" cy="1956588"/>
            <a:chOff x="2223351" y="5766237"/>
            <a:chExt cx="43200" cy="984471"/>
          </a:xfrm>
          <a:solidFill>
            <a:schemeClr val="bg1"/>
          </a:solidFill>
        </p:grpSpPr>
        <p:sp>
          <p:nvSpPr>
            <p:cNvPr id="191" name="Oval 190">
              <a:extLst>
                <a:ext uri="{FF2B5EF4-FFF2-40B4-BE49-F238E27FC236}">
                  <a16:creationId xmlns:a16="http://schemas.microsoft.com/office/drawing/2014/main" id="{60BAC2A1-C59A-4965-8E88-E137E9C7301F}"/>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2" name="Oval 191">
              <a:extLst>
                <a:ext uri="{FF2B5EF4-FFF2-40B4-BE49-F238E27FC236}">
                  <a16:creationId xmlns:a16="http://schemas.microsoft.com/office/drawing/2014/main" id="{530976EE-1F5D-4344-B5D7-D206320FCA9D}"/>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3" name="Oval 192">
              <a:extLst>
                <a:ext uri="{FF2B5EF4-FFF2-40B4-BE49-F238E27FC236}">
                  <a16:creationId xmlns:a16="http://schemas.microsoft.com/office/drawing/2014/main" id="{378A548C-F3BE-4DD4-AA38-274F9D0E1D5F}"/>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4" name="Oval 193">
              <a:extLst>
                <a:ext uri="{FF2B5EF4-FFF2-40B4-BE49-F238E27FC236}">
                  <a16:creationId xmlns:a16="http://schemas.microsoft.com/office/drawing/2014/main" id="{227017A4-E73F-4797-A05A-DD2BAD9EED5A}"/>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5" name="Oval 194">
              <a:extLst>
                <a:ext uri="{FF2B5EF4-FFF2-40B4-BE49-F238E27FC236}">
                  <a16:creationId xmlns:a16="http://schemas.microsoft.com/office/drawing/2014/main" id="{D6317748-A758-4820-8EE9-388E6B2B9906}"/>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6" name="Oval 195">
              <a:extLst>
                <a:ext uri="{FF2B5EF4-FFF2-40B4-BE49-F238E27FC236}">
                  <a16:creationId xmlns:a16="http://schemas.microsoft.com/office/drawing/2014/main" id="{52D55298-CEB2-40E8-9352-97C42DC00773}"/>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97" name="Group 196">
            <a:extLst>
              <a:ext uri="{FF2B5EF4-FFF2-40B4-BE49-F238E27FC236}">
                <a16:creationId xmlns:a16="http://schemas.microsoft.com/office/drawing/2014/main" id="{C9A8F295-F05E-403F-A33B-A9B2E1BC616C}"/>
              </a:ext>
            </a:extLst>
          </p:cNvPr>
          <p:cNvGrpSpPr/>
          <p:nvPr userDrawn="1"/>
        </p:nvGrpSpPr>
        <p:grpSpPr>
          <a:xfrm>
            <a:off x="11283462" y="399920"/>
            <a:ext cx="85858" cy="1956588"/>
            <a:chOff x="2223351" y="5766237"/>
            <a:chExt cx="43200" cy="984471"/>
          </a:xfrm>
          <a:solidFill>
            <a:schemeClr val="bg1"/>
          </a:solidFill>
        </p:grpSpPr>
        <p:sp>
          <p:nvSpPr>
            <p:cNvPr id="198" name="Oval 197">
              <a:extLst>
                <a:ext uri="{FF2B5EF4-FFF2-40B4-BE49-F238E27FC236}">
                  <a16:creationId xmlns:a16="http://schemas.microsoft.com/office/drawing/2014/main" id="{8CF2EEE8-8F97-4550-A004-27801D63C17B}"/>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9" name="Oval 198">
              <a:extLst>
                <a:ext uri="{FF2B5EF4-FFF2-40B4-BE49-F238E27FC236}">
                  <a16:creationId xmlns:a16="http://schemas.microsoft.com/office/drawing/2014/main" id="{F0BD2C05-8EB5-46D3-86FD-78375358FB8F}"/>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0" name="Oval 199">
              <a:extLst>
                <a:ext uri="{FF2B5EF4-FFF2-40B4-BE49-F238E27FC236}">
                  <a16:creationId xmlns:a16="http://schemas.microsoft.com/office/drawing/2014/main" id="{BF6DB453-8FBD-4D52-A1E6-979611CCEC75}"/>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1" name="Oval 200">
              <a:extLst>
                <a:ext uri="{FF2B5EF4-FFF2-40B4-BE49-F238E27FC236}">
                  <a16:creationId xmlns:a16="http://schemas.microsoft.com/office/drawing/2014/main" id="{CAE13BF6-C994-4050-B0BD-63FAF26BA7D5}"/>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2" name="Oval 201">
              <a:extLst>
                <a:ext uri="{FF2B5EF4-FFF2-40B4-BE49-F238E27FC236}">
                  <a16:creationId xmlns:a16="http://schemas.microsoft.com/office/drawing/2014/main" id="{957E2469-53A2-4BD0-BB73-2B885B5115D0}"/>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3" name="Oval 202">
              <a:extLst>
                <a:ext uri="{FF2B5EF4-FFF2-40B4-BE49-F238E27FC236}">
                  <a16:creationId xmlns:a16="http://schemas.microsoft.com/office/drawing/2014/main" id="{81CB085D-0838-4A7C-81C9-AC97ED26E655}"/>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04" name="Group 203">
            <a:extLst>
              <a:ext uri="{FF2B5EF4-FFF2-40B4-BE49-F238E27FC236}">
                <a16:creationId xmlns:a16="http://schemas.microsoft.com/office/drawing/2014/main" id="{1D60EDF7-20C4-4E7A-9CB6-4E22734D3EF2}"/>
              </a:ext>
            </a:extLst>
          </p:cNvPr>
          <p:cNvGrpSpPr/>
          <p:nvPr userDrawn="1"/>
        </p:nvGrpSpPr>
        <p:grpSpPr>
          <a:xfrm>
            <a:off x="11652825" y="399920"/>
            <a:ext cx="85858" cy="1956588"/>
            <a:chOff x="2223351" y="5766237"/>
            <a:chExt cx="43200" cy="984471"/>
          </a:xfrm>
          <a:solidFill>
            <a:schemeClr val="bg1"/>
          </a:solidFill>
        </p:grpSpPr>
        <p:sp>
          <p:nvSpPr>
            <p:cNvPr id="205" name="Oval 204">
              <a:extLst>
                <a:ext uri="{FF2B5EF4-FFF2-40B4-BE49-F238E27FC236}">
                  <a16:creationId xmlns:a16="http://schemas.microsoft.com/office/drawing/2014/main" id="{82484413-5935-4D6B-BADB-FFE9D0C1B926}"/>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6" name="Oval 205">
              <a:extLst>
                <a:ext uri="{FF2B5EF4-FFF2-40B4-BE49-F238E27FC236}">
                  <a16:creationId xmlns:a16="http://schemas.microsoft.com/office/drawing/2014/main" id="{781F99B1-D999-4315-B0E3-697FAC0C4614}"/>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7" name="Oval 206">
              <a:extLst>
                <a:ext uri="{FF2B5EF4-FFF2-40B4-BE49-F238E27FC236}">
                  <a16:creationId xmlns:a16="http://schemas.microsoft.com/office/drawing/2014/main" id="{39D07BB8-6D13-40B9-9310-9B8CC9561C96}"/>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8" name="Oval 207">
              <a:extLst>
                <a:ext uri="{FF2B5EF4-FFF2-40B4-BE49-F238E27FC236}">
                  <a16:creationId xmlns:a16="http://schemas.microsoft.com/office/drawing/2014/main" id="{7618922D-B666-430B-B462-27333EAA935C}"/>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9" name="Oval 208">
              <a:extLst>
                <a:ext uri="{FF2B5EF4-FFF2-40B4-BE49-F238E27FC236}">
                  <a16:creationId xmlns:a16="http://schemas.microsoft.com/office/drawing/2014/main" id="{320725BA-F8A0-4FE3-94CE-FA8DD572FE4C}"/>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0" name="Oval 209">
              <a:extLst>
                <a:ext uri="{FF2B5EF4-FFF2-40B4-BE49-F238E27FC236}">
                  <a16:creationId xmlns:a16="http://schemas.microsoft.com/office/drawing/2014/main" id="{A69BC599-E074-432E-92EB-EFA6E1FCA64B}"/>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11" name="Group 210">
            <a:extLst>
              <a:ext uri="{FF2B5EF4-FFF2-40B4-BE49-F238E27FC236}">
                <a16:creationId xmlns:a16="http://schemas.microsoft.com/office/drawing/2014/main" id="{B8F96EA9-F3D1-4172-BA86-AA0B695BFED2}"/>
              </a:ext>
            </a:extLst>
          </p:cNvPr>
          <p:cNvGrpSpPr/>
          <p:nvPr userDrawn="1"/>
        </p:nvGrpSpPr>
        <p:grpSpPr>
          <a:xfrm>
            <a:off x="12022184" y="399920"/>
            <a:ext cx="85858" cy="1956588"/>
            <a:chOff x="2223351" y="5766237"/>
            <a:chExt cx="43200" cy="984471"/>
          </a:xfrm>
          <a:solidFill>
            <a:schemeClr val="bg1"/>
          </a:solidFill>
        </p:grpSpPr>
        <p:sp>
          <p:nvSpPr>
            <p:cNvPr id="212" name="Oval 211">
              <a:extLst>
                <a:ext uri="{FF2B5EF4-FFF2-40B4-BE49-F238E27FC236}">
                  <a16:creationId xmlns:a16="http://schemas.microsoft.com/office/drawing/2014/main" id="{89C6D6FB-9C74-46AE-B1EC-FF76FDA7DA0D}"/>
                </a:ext>
              </a:extLst>
            </p:cNvPr>
            <p:cNvSpPr/>
            <p:nvPr userDrawn="1"/>
          </p:nvSpPr>
          <p:spPr>
            <a:xfrm>
              <a:off x="2223351" y="5954491"/>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3" name="Oval 212">
              <a:extLst>
                <a:ext uri="{FF2B5EF4-FFF2-40B4-BE49-F238E27FC236}">
                  <a16:creationId xmlns:a16="http://schemas.microsoft.com/office/drawing/2014/main" id="{C98D44B6-4628-4377-ABE1-969E798208EE}"/>
                </a:ext>
              </a:extLst>
            </p:cNvPr>
            <p:cNvSpPr/>
            <p:nvPr userDrawn="1"/>
          </p:nvSpPr>
          <p:spPr>
            <a:xfrm>
              <a:off x="2223351" y="6142745"/>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4" name="Oval 213">
              <a:extLst>
                <a:ext uri="{FF2B5EF4-FFF2-40B4-BE49-F238E27FC236}">
                  <a16:creationId xmlns:a16="http://schemas.microsoft.com/office/drawing/2014/main" id="{CF0228EB-156C-4C51-8974-BB6B87AB4E1B}"/>
                </a:ext>
              </a:extLst>
            </p:cNvPr>
            <p:cNvSpPr/>
            <p:nvPr userDrawn="1"/>
          </p:nvSpPr>
          <p:spPr>
            <a:xfrm>
              <a:off x="2223351" y="6331000"/>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5" name="Oval 214">
              <a:extLst>
                <a:ext uri="{FF2B5EF4-FFF2-40B4-BE49-F238E27FC236}">
                  <a16:creationId xmlns:a16="http://schemas.microsoft.com/office/drawing/2014/main" id="{BBCBE1D3-A683-4837-9D54-CB23FE37CE4E}"/>
                </a:ext>
              </a:extLst>
            </p:cNvPr>
            <p:cNvSpPr/>
            <p:nvPr userDrawn="1"/>
          </p:nvSpPr>
          <p:spPr>
            <a:xfrm>
              <a:off x="2223351" y="6519254"/>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6" name="Oval 215">
              <a:extLst>
                <a:ext uri="{FF2B5EF4-FFF2-40B4-BE49-F238E27FC236}">
                  <a16:creationId xmlns:a16="http://schemas.microsoft.com/office/drawing/2014/main" id="{70A8CD88-CE79-4C1A-8720-9F781B22358C}"/>
                </a:ext>
              </a:extLst>
            </p:cNvPr>
            <p:cNvSpPr/>
            <p:nvPr userDrawn="1"/>
          </p:nvSpPr>
          <p:spPr>
            <a:xfrm>
              <a:off x="2223351" y="6707508"/>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7" name="Oval 216">
              <a:extLst>
                <a:ext uri="{FF2B5EF4-FFF2-40B4-BE49-F238E27FC236}">
                  <a16:creationId xmlns:a16="http://schemas.microsoft.com/office/drawing/2014/main" id="{C8A08981-37EA-46B6-9E6C-0C26D0943FFD}"/>
                </a:ext>
              </a:extLst>
            </p:cNvPr>
            <p:cNvSpPr/>
            <p:nvPr userDrawn="1"/>
          </p:nvSpPr>
          <p:spPr>
            <a:xfrm>
              <a:off x="2223351" y="5766237"/>
              <a:ext cx="43200" cy="43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 name="Title 1">
            <a:extLst>
              <a:ext uri="{FF2B5EF4-FFF2-40B4-BE49-F238E27FC236}">
                <a16:creationId xmlns:a16="http://schemas.microsoft.com/office/drawing/2014/main" id="{44F1046C-6DA1-4968-B2BB-AF8DABD556AC}"/>
              </a:ext>
            </a:extLst>
          </p:cNvPr>
          <p:cNvSpPr>
            <a:spLocks noGrp="1"/>
          </p:cNvSpPr>
          <p:nvPr>
            <p:ph type="title" hasCustomPrompt="1"/>
          </p:nvPr>
        </p:nvSpPr>
        <p:spPr>
          <a:xfrm>
            <a:off x="2263367" y="3872652"/>
            <a:ext cx="7665266" cy="316762"/>
          </a:xfrm>
        </p:spPr>
        <p:txBody>
          <a:bodyPr>
            <a:noAutofit/>
          </a:bodyPr>
          <a:lstStyle>
            <a:lvl1pPr algn="ctr">
              <a:defRPr sz="2300" b="1">
                <a:solidFill>
                  <a:schemeClr val="bg1"/>
                </a:solidFill>
              </a:defRPr>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54208229-B08D-458B-836F-B41FE71BFAF7}"/>
              </a:ext>
            </a:extLst>
          </p:cNvPr>
          <p:cNvSpPr>
            <a:spLocks noGrp="1"/>
          </p:cNvSpPr>
          <p:nvPr>
            <p:ph type="body" sz="quarter" idx="10"/>
          </p:nvPr>
        </p:nvSpPr>
        <p:spPr>
          <a:xfrm>
            <a:off x="4955523" y="4391025"/>
            <a:ext cx="2350804" cy="246063"/>
          </a:xfrm>
        </p:spPr>
        <p:txBody>
          <a:bodyPr>
            <a:noAutofit/>
          </a:bodyPr>
          <a:lstStyle>
            <a:lvl1pPr algn="ctr">
              <a:defRPr sz="1200" b="1"/>
            </a:lvl1pPr>
            <a:lvl2pPr algn="ctr">
              <a:defRPr/>
            </a:lvl2pPr>
            <a:lvl3pPr algn="ctr">
              <a:defRPr/>
            </a:lvl3pPr>
            <a:lvl4pPr algn="ctr">
              <a:defRPr/>
            </a:lvl4pPr>
            <a:lvl5pPr algn="ctr">
              <a:defRPr/>
            </a:lvl5pPr>
          </a:lstStyle>
          <a:p>
            <a:pPr lvl="0"/>
            <a:r>
              <a:rPr lang="en-US"/>
              <a:t>Edit Master text styles</a:t>
            </a:r>
          </a:p>
        </p:txBody>
      </p:sp>
      <p:pic>
        <p:nvPicPr>
          <p:cNvPr id="3" name="Graphic 2">
            <a:extLst>
              <a:ext uri="{FF2B5EF4-FFF2-40B4-BE49-F238E27FC236}">
                <a16:creationId xmlns:a16="http://schemas.microsoft.com/office/drawing/2014/main" id="{AB428127-000F-4391-8373-C7ED62CC72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891087" y="2964090"/>
            <a:ext cx="2409825" cy="552450"/>
          </a:xfrm>
          <a:prstGeom prst="rect">
            <a:avLst/>
          </a:prstGeom>
        </p:spPr>
      </p:pic>
    </p:spTree>
    <p:extLst>
      <p:ext uri="{BB962C8B-B14F-4D97-AF65-F5344CB8AC3E}">
        <p14:creationId xmlns:p14="http://schemas.microsoft.com/office/powerpoint/2010/main" val="2894589058"/>
      </p:ext>
    </p:extLst>
  </p:cSld>
  <p:clrMapOvr>
    <a:masterClrMapping/>
  </p:clrMapOvr>
  <p:extLst>
    <p:ext uri="{DCECCB84-F9BA-43D5-87BE-67443E8EF086}">
      <p15:sldGuideLst xmlns:p15="http://schemas.microsoft.com/office/powerpoint/2012/main">
        <p15:guide id="1" pos="3863">
          <p15:clr>
            <a:srgbClr val="FBAE40"/>
          </p15:clr>
        </p15:guide>
        <p15:guide id="2" orient="horz" pos="108">
          <p15:clr>
            <a:srgbClr val="FBAE40"/>
          </p15:clr>
        </p15:guide>
        <p15:guide id="5" orient="horz" pos="2629">
          <p15:clr>
            <a:srgbClr val="FBAE40"/>
          </p15:clr>
        </p15:guide>
        <p15:guide id="6" orient="horz" pos="2766">
          <p15:clr>
            <a:srgbClr val="FBAE40"/>
          </p15:clr>
        </p15:guide>
        <p15:guide id="8" pos="211">
          <p15:clr>
            <a:srgbClr val="FBAE40"/>
          </p15:clr>
        </p15:guide>
        <p15:guide id="10" pos="7469">
          <p15:clr>
            <a:srgbClr val="FBAE40"/>
          </p15:clr>
        </p15:guide>
        <p15:guide id="11" orient="horz" pos="4201">
          <p15:clr>
            <a:srgbClr val="FBAE40"/>
          </p15:clr>
        </p15:guide>
        <p15:guide id="12" orient="horz" pos="2999">
          <p15:clr>
            <a:srgbClr val="FBAE40"/>
          </p15:clr>
        </p15:guide>
        <p15:guide id="13" orient="horz" pos="30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E8425C"/>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286E5EC-5E6A-4F62-A187-BC1DF70C6592}"/>
              </a:ext>
            </a:extLst>
          </p:cNvPr>
          <p:cNvGrpSpPr/>
          <p:nvPr userDrawn="1"/>
        </p:nvGrpSpPr>
        <p:grpSpPr>
          <a:xfrm>
            <a:off x="-1676400" y="4991100"/>
            <a:ext cx="5837642" cy="981075"/>
            <a:chOff x="7229475" y="695325"/>
            <a:chExt cx="5837642" cy="981075"/>
          </a:xfrm>
        </p:grpSpPr>
        <p:cxnSp>
          <p:nvCxnSpPr>
            <p:cNvPr id="4" name="Straight Connector 3">
              <a:extLst>
                <a:ext uri="{FF2B5EF4-FFF2-40B4-BE49-F238E27FC236}">
                  <a16:creationId xmlns:a16="http://schemas.microsoft.com/office/drawing/2014/main" id="{BEC72F19-59EB-4CF8-865D-614A7373881A}"/>
                </a:ext>
              </a:extLst>
            </p:cNvPr>
            <p:cNvCxnSpPr>
              <a:cxnSpLocks/>
            </p:cNvCxnSpPr>
            <p:nvPr userDrawn="1"/>
          </p:nvCxnSpPr>
          <p:spPr>
            <a:xfrm flipH="1">
              <a:off x="722947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1F4F2A1-C51C-4D87-AE4A-86DD6E25ADC4}"/>
                </a:ext>
              </a:extLst>
            </p:cNvPr>
            <p:cNvCxnSpPr>
              <a:cxnSpLocks/>
            </p:cNvCxnSpPr>
            <p:nvPr userDrawn="1"/>
          </p:nvCxnSpPr>
          <p:spPr>
            <a:xfrm flipH="1">
              <a:off x="738956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385BB5A-7C6C-4A77-BCB3-F7639262C5B0}"/>
                </a:ext>
              </a:extLst>
            </p:cNvPr>
            <p:cNvCxnSpPr>
              <a:cxnSpLocks/>
            </p:cNvCxnSpPr>
            <p:nvPr userDrawn="1"/>
          </p:nvCxnSpPr>
          <p:spPr>
            <a:xfrm flipH="1">
              <a:off x="754964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9ECCB67-FDE3-44C0-B7F9-FA7A1231FE82}"/>
                </a:ext>
              </a:extLst>
            </p:cNvPr>
            <p:cNvCxnSpPr>
              <a:cxnSpLocks/>
            </p:cNvCxnSpPr>
            <p:nvPr userDrawn="1"/>
          </p:nvCxnSpPr>
          <p:spPr>
            <a:xfrm flipH="1">
              <a:off x="770973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73E8D1-8205-4015-857F-6E60A3A2A765}"/>
                </a:ext>
              </a:extLst>
            </p:cNvPr>
            <p:cNvCxnSpPr>
              <a:cxnSpLocks/>
            </p:cNvCxnSpPr>
            <p:nvPr userDrawn="1"/>
          </p:nvCxnSpPr>
          <p:spPr>
            <a:xfrm flipH="1">
              <a:off x="786981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796412-33EA-4CA2-A57A-238E5D1591F1}"/>
                </a:ext>
              </a:extLst>
            </p:cNvPr>
            <p:cNvCxnSpPr>
              <a:cxnSpLocks/>
            </p:cNvCxnSpPr>
            <p:nvPr userDrawn="1"/>
          </p:nvCxnSpPr>
          <p:spPr>
            <a:xfrm flipH="1">
              <a:off x="802990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603FD2-C130-4661-AA49-126F9DB83C17}"/>
                </a:ext>
              </a:extLst>
            </p:cNvPr>
            <p:cNvCxnSpPr>
              <a:cxnSpLocks/>
            </p:cNvCxnSpPr>
            <p:nvPr userDrawn="1"/>
          </p:nvCxnSpPr>
          <p:spPr>
            <a:xfrm flipH="1">
              <a:off x="818999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966486-7390-48DA-865B-749827023108}"/>
                </a:ext>
              </a:extLst>
            </p:cNvPr>
            <p:cNvCxnSpPr>
              <a:cxnSpLocks/>
            </p:cNvCxnSpPr>
            <p:nvPr userDrawn="1"/>
          </p:nvCxnSpPr>
          <p:spPr>
            <a:xfrm flipH="1">
              <a:off x="835007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7D9E03-FD0D-4707-8DE4-9392AD5CEB9F}"/>
                </a:ext>
              </a:extLst>
            </p:cNvPr>
            <p:cNvCxnSpPr>
              <a:cxnSpLocks/>
            </p:cNvCxnSpPr>
            <p:nvPr userDrawn="1"/>
          </p:nvCxnSpPr>
          <p:spPr>
            <a:xfrm flipH="1">
              <a:off x="851016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1C0ABD-A651-438B-A940-815BBD103ED5}"/>
                </a:ext>
              </a:extLst>
            </p:cNvPr>
            <p:cNvCxnSpPr>
              <a:cxnSpLocks/>
            </p:cNvCxnSpPr>
            <p:nvPr userDrawn="1"/>
          </p:nvCxnSpPr>
          <p:spPr>
            <a:xfrm flipH="1">
              <a:off x="867024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BEC881-A002-4683-BB24-48AA3CEAE313}"/>
                </a:ext>
              </a:extLst>
            </p:cNvPr>
            <p:cNvCxnSpPr>
              <a:cxnSpLocks/>
            </p:cNvCxnSpPr>
            <p:nvPr userDrawn="1"/>
          </p:nvCxnSpPr>
          <p:spPr>
            <a:xfrm flipH="1">
              <a:off x="883033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D63C28-4D21-43C2-A6C5-A3CD5DF51100}"/>
                </a:ext>
              </a:extLst>
            </p:cNvPr>
            <p:cNvCxnSpPr>
              <a:cxnSpLocks/>
            </p:cNvCxnSpPr>
            <p:nvPr userDrawn="1"/>
          </p:nvCxnSpPr>
          <p:spPr>
            <a:xfrm flipH="1">
              <a:off x="915050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408F77-8DB3-48FF-8FCF-BFFF26D8C438}"/>
                </a:ext>
              </a:extLst>
            </p:cNvPr>
            <p:cNvCxnSpPr>
              <a:cxnSpLocks/>
            </p:cNvCxnSpPr>
            <p:nvPr userDrawn="1"/>
          </p:nvCxnSpPr>
          <p:spPr>
            <a:xfrm flipH="1">
              <a:off x="931059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1F6448-A6C7-4B34-A74B-D62599CDA1F6}"/>
                </a:ext>
              </a:extLst>
            </p:cNvPr>
            <p:cNvCxnSpPr>
              <a:cxnSpLocks/>
            </p:cNvCxnSpPr>
            <p:nvPr userDrawn="1"/>
          </p:nvCxnSpPr>
          <p:spPr>
            <a:xfrm flipH="1">
              <a:off x="947067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F0AF32-1E92-4225-A0ED-5D3C2A13C1D7}"/>
                </a:ext>
              </a:extLst>
            </p:cNvPr>
            <p:cNvCxnSpPr>
              <a:cxnSpLocks/>
            </p:cNvCxnSpPr>
            <p:nvPr userDrawn="1"/>
          </p:nvCxnSpPr>
          <p:spPr>
            <a:xfrm flipH="1">
              <a:off x="963076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5A2340-93C5-445D-8424-1CB0EAB42B0B}"/>
                </a:ext>
              </a:extLst>
            </p:cNvPr>
            <p:cNvCxnSpPr>
              <a:cxnSpLocks/>
            </p:cNvCxnSpPr>
            <p:nvPr userDrawn="1"/>
          </p:nvCxnSpPr>
          <p:spPr>
            <a:xfrm flipH="1">
              <a:off x="979085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32577D-F4C4-4562-B01F-A753EE23D1EC}"/>
                </a:ext>
              </a:extLst>
            </p:cNvPr>
            <p:cNvCxnSpPr>
              <a:cxnSpLocks/>
            </p:cNvCxnSpPr>
            <p:nvPr userDrawn="1"/>
          </p:nvCxnSpPr>
          <p:spPr>
            <a:xfrm flipH="1">
              <a:off x="995093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71274D-53DF-4127-B312-57F766901178}"/>
                </a:ext>
              </a:extLst>
            </p:cNvPr>
            <p:cNvCxnSpPr>
              <a:cxnSpLocks/>
            </p:cNvCxnSpPr>
            <p:nvPr userDrawn="1"/>
          </p:nvCxnSpPr>
          <p:spPr>
            <a:xfrm flipH="1">
              <a:off x="1011102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D0F6CC1-4B67-40EA-8E0F-14A8A602819F}"/>
                </a:ext>
              </a:extLst>
            </p:cNvPr>
            <p:cNvCxnSpPr>
              <a:cxnSpLocks/>
            </p:cNvCxnSpPr>
            <p:nvPr userDrawn="1"/>
          </p:nvCxnSpPr>
          <p:spPr>
            <a:xfrm flipH="1">
              <a:off x="1027110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15C6580-A96B-43D2-8910-EAA160BB9C0D}"/>
                </a:ext>
              </a:extLst>
            </p:cNvPr>
            <p:cNvCxnSpPr>
              <a:cxnSpLocks/>
            </p:cNvCxnSpPr>
            <p:nvPr userDrawn="1"/>
          </p:nvCxnSpPr>
          <p:spPr>
            <a:xfrm flipH="1">
              <a:off x="1043119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281C0E-904A-4D75-BD24-BB4179F80FA4}"/>
                </a:ext>
              </a:extLst>
            </p:cNvPr>
            <p:cNvCxnSpPr>
              <a:cxnSpLocks/>
            </p:cNvCxnSpPr>
            <p:nvPr userDrawn="1"/>
          </p:nvCxnSpPr>
          <p:spPr>
            <a:xfrm flipH="1">
              <a:off x="1075136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1147D3-834D-48B1-B703-8D43D1910303}"/>
                </a:ext>
              </a:extLst>
            </p:cNvPr>
            <p:cNvCxnSpPr>
              <a:cxnSpLocks/>
            </p:cNvCxnSpPr>
            <p:nvPr userDrawn="1"/>
          </p:nvCxnSpPr>
          <p:spPr>
            <a:xfrm flipH="1">
              <a:off x="1091145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B7496-842B-46A5-92A7-3A7C4C68AA4D}"/>
                </a:ext>
              </a:extLst>
            </p:cNvPr>
            <p:cNvCxnSpPr>
              <a:cxnSpLocks/>
            </p:cNvCxnSpPr>
            <p:nvPr userDrawn="1"/>
          </p:nvCxnSpPr>
          <p:spPr>
            <a:xfrm flipH="1">
              <a:off x="1107153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0734FB0-ACF6-4451-82FE-768787CFC982}"/>
                </a:ext>
              </a:extLst>
            </p:cNvPr>
            <p:cNvCxnSpPr>
              <a:cxnSpLocks/>
            </p:cNvCxnSpPr>
            <p:nvPr userDrawn="1"/>
          </p:nvCxnSpPr>
          <p:spPr>
            <a:xfrm flipH="1">
              <a:off x="1123162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A75221C-91A4-417B-B584-88DFBEC92B66}"/>
                </a:ext>
              </a:extLst>
            </p:cNvPr>
            <p:cNvCxnSpPr>
              <a:cxnSpLocks/>
            </p:cNvCxnSpPr>
            <p:nvPr userDrawn="1"/>
          </p:nvCxnSpPr>
          <p:spPr>
            <a:xfrm flipH="1">
              <a:off x="1139171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2819C89-0516-4966-9362-0D072E28F841}"/>
                </a:ext>
              </a:extLst>
            </p:cNvPr>
            <p:cNvCxnSpPr>
              <a:cxnSpLocks/>
            </p:cNvCxnSpPr>
            <p:nvPr userDrawn="1"/>
          </p:nvCxnSpPr>
          <p:spPr>
            <a:xfrm flipH="1">
              <a:off x="1155179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7A6F19-D022-492F-9F04-48A954903DBF}"/>
                </a:ext>
              </a:extLst>
            </p:cNvPr>
            <p:cNvCxnSpPr>
              <a:cxnSpLocks/>
            </p:cNvCxnSpPr>
            <p:nvPr userDrawn="1"/>
          </p:nvCxnSpPr>
          <p:spPr>
            <a:xfrm flipH="1">
              <a:off x="1171188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D456F4-D094-43C9-AE46-5A201256A0E7}"/>
                </a:ext>
              </a:extLst>
            </p:cNvPr>
            <p:cNvCxnSpPr>
              <a:cxnSpLocks/>
            </p:cNvCxnSpPr>
            <p:nvPr userDrawn="1"/>
          </p:nvCxnSpPr>
          <p:spPr>
            <a:xfrm flipH="1">
              <a:off x="1187196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656250-C5B4-4772-9CBB-DF47D0F7F36C}"/>
                </a:ext>
              </a:extLst>
            </p:cNvPr>
            <p:cNvCxnSpPr>
              <a:cxnSpLocks/>
            </p:cNvCxnSpPr>
            <p:nvPr userDrawn="1"/>
          </p:nvCxnSpPr>
          <p:spPr>
            <a:xfrm flipH="1">
              <a:off x="1203206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960266-7364-4F23-A96A-847FD4749C5E}"/>
                </a:ext>
              </a:extLst>
            </p:cNvPr>
            <p:cNvCxnSpPr>
              <a:cxnSpLocks/>
            </p:cNvCxnSpPr>
            <p:nvPr userDrawn="1"/>
          </p:nvCxnSpPr>
          <p:spPr>
            <a:xfrm flipH="1">
              <a:off x="899042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5F72BFD-22C2-48BB-9607-EEC4F299AC10}"/>
                </a:ext>
              </a:extLst>
            </p:cNvPr>
            <p:cNvCxnSpPr>
              <a:cxnSpLocks/>
            </p:cNvCxnSpPr>
            <p:nvPr userDrawn="1"/>
          </p:nvCxnSpPr>
          <p:spPr>
            <a:xfrm flipH="1">
              <a:off x="1059128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1D774B77-86FC-4CD3-A7E9-3453109380BC}"/>
              </a:ext>
            </a:extLst>
          </p:cNvPr>
          <p:cNvGrpSpPr/>
          <p:nvPr userDrawn="1"/>
        </p:nvGrpSpPr>
        <p:grpSpPr>
          <a:xfrm>
            <a:off x="-879251" y="-510901"/>
            <a:ext cx="2922096" cy="2922096"/>
            <a:chOff x="9897020" y="-510901"/>
            <a:chExt cx="2922096" cy="2922096"/>
          </a:xfrm>
        </p:grpSpPr>
        <p:sp>
          <p:nvSpPr>
            <p:cNvPr id="35" name="Block Arc 34">
              <a:extLst>
                <a:ext uri="{FF2B5EF4-FFF2-40B4-BE49-F238E27FC236}">
                  <a16:creationId xmlns:a16="http://schemas.microsoft.com/office/drawing/2014/main" id="{88E847B0-36E3-4242-9A21-C89B53F4427C}"/>
                </a:ext>
              </a:extLst>
            </p:cNvPr>
            <p:cNvSpPr/>
            <p:nvPr userDrawn="1"/>
          </p:nvSpPr>
          <p:spPr>
            <a:xfrm>
              <a:off x="9897020" y="-510901"/>
              <a:ext cx="2922096" cy="2922096"/>
            </a:xfrm>
            <a:prstGeom prst="blockArc">
              <a:avLst>
                <a:gd name="adj1" fmla="val 18662589"/>
                <a:gd name="adj2" fmla="val 5025590"/>
                <a:gd name="adj3" fmla="val 52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Oval 35">
              <a:extLst>
                <a:ext uri="{FF2B5EF4-FFF2-40B4-BE49-F238E27FC236}">
                  <a16:creationId xmlns:a16="http://schemas.microsoft.com/office/drawing/2014/main" id="{B97C82CA-7602-44D2-A12E-C583130B0757}"/>
                </a:ext>
              </a:extLst>
            </p:cNvPr>
            <p:cNvSpPr/>
            <p:nvPr userDrawn="1"/>
          </p:nvSpPr>
          <p:spPr>
            <a:xfrm>
              <a:off x="9950367" y="-457554"/>
              <a:ext cx="2815403" cy="2815403"/>
            </a:xfrm>
            <a:prstGeom prst="ellips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7" name="Rectangle 36">
            <a:extLst>
              <a:ext uri="{FF2B5EF4-FFF2-40B4-BE49-F238E27FC236}">
                <a16:creationId xmlns:a16="http://schemas.microsoft.com/office/drawing/2014/main" id="{AD118ED9-1C26-41C8-A46D-38422A024561}"/>
              </a:ext>
            </a:extLst>
          </p:cNvPr>
          <p:cNvSpPr/>
          <p:nvPr userDrawn="1"/>
        </p:nvSpPr>
        <p:spPr>
          <a:xfrm>
            <a:off x="0" y="6669088"/>
            <a:ext cx="5384800" cy="18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08763D06-7CC1-4176-9927-C5F47CE99FB1}"/>
              </a:ext>
            </a:extLst>
          </p:cNvPr>
          <p:cNvSpPr/>
          <p:nvPr userDrawn="1"/>
        </p:nvSpPr>
        <p:spPr>
          <a:xfrm>
            <a:off x="6807200" y="0"/>
            <a:ext cx="5384800" cy="18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itle 1">
            <a:extLst>
              <a:ext uri="{FF2B5EF4-FFF2-40B4-BE49-F238E27FC236}">
                <a16:creationId xmlns:a16="http://schemas.microsoft.com/office/drawing/2014/main" id="{14AFAA6C-3A04-4F98-9BBE-4A58AC434886}"/>
              </a:ext>
            </a:extLst>
          </p:cNvPr>
          <p:cNvSpPr>
            <a:spLocks noGrp="1"/>
          </p:cNvSpPr>
          <p:nvPr>
            <p:ph type="title" hasCustomPrompt="1"/>
          </p:nvPr>
        </p:nvSpPr>
        <p:spPr>
          <a:xfrm>
            <a:off x="2263367" y="3270619"/>
            <a:ext cx="7665266" cy="316762"/>
          </a:xfrm>
        </p:spPr>
        <p:txBody>
          <a:bodyPr>
            <a:noAutofit/>
          </a:bodyPr>
          <a:lstStyle>
            <a:lvl1pPr algn="ctr">
              <a:defRPr sz="23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419055848"/>
      </p:ext>
    </p:extLst>
  </p:cSld>
  <p:clrMapOvr>
    <a:masterClrMapping/>
  </p:clrMapOvr>
  <p:extLst>
    <p:ext uri="{DCECCB84-F9BA-43D5-87BE-67443E8EF086}">
      <p15:sldGuideLst xmlns:p15="http://schemas.microsoft.com/office/powerpoint/2012/main">
        <p15:guide id="1" pos="3840">
          <p15:clr>
            <a:srgbClr val="FBAE40"/>
          </p15:clr>
        </p15:guide>
        <p15:guide id="2" orient="horz" pos="108">
          <p15:clr>
            <a:srgbClr val="FBAE40"/>
          </p15:clr>
        </p15:guide>
        <p15:guide id="5" orient="horz" pos="2296">
          <p15:clr>
            <a:srgbClr val="FBAE40"/>
          </p15:clr>
        </p15:guide>
        <p15:guide id="8" pos="211">
          <p15:clr>
            <a:srgbClr val="FBAE40"/>
          </p15:clr>
        </p15:guide>
        <p15:guide id="10" pos="7469">
          <p15:clr>
            <a:srgbClr val="FBAE40"/>
          </p15:clr>
        </p15:guide>
        <p15:guide id="11" orient="horz" pos="420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83CBC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286E5EC-5E6A-4F62-A187-BC1DF70C6592}"/>
              </a:ext>
            </a:extLst>
          </p:cNvPr>
          <p:cNvGrpSpPr/>
          <p:nvPr userDrawn="1"/>
        </p:nvGrpSpPr>
        <p:grpSpPr>
          <a:xfrm>
            <a:off x="-1676400" y="4991100"/>
            <a:ext cx="5837642" cy="981075"/>
            <a:chOff x="7229475" y="695325"/>
            <a:chExt cx="5837642" cy="981075"/>
          </a:xfrm>
        </p:grpSpPr>
        <p:cxnSp>
          <p:nvCxnSpPr>
            <p:cNvPr id="4" name="Straight Connector 3">
              <a:extLst>
                <a:ext uri="{FF2B5EF4-FFF2-40B4-BE49-F238E27FC236}">
                  <a16:creationId xmlns:a16="http://schemas.microsoft.com/office/drawing/2014/main" id="{BEC72F19-59EB-4CF8-865D-614A7373881A}"/>
                </a:ext>
              </a:extLst>
            </p:cNvPr>
            <p:cNvCxnSpPr>
              <a:cxnSpLocks/>
            </p:cNvCxnSpPr>
            <p:nvPr userDrawn="1"/>
          </p:nvCxnSpPr>
          <p:spPr>
            <a:xfrm flipH="1">
              <a:off x="722947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1F4F2A1-C51C-4D87-AE4A-86DD6E25ADC4}"/>
                </a:ext>
              </a:extLst>
            </p:cNvPr>
            <p:cNvCxnSpPr>
              <a:cxnSpLocks/>
            </p:cNvCxnSpPr>
            <p:nvPr userDrawn="1"/>
          </p:nvCxnSpPr>
          <p:spPr>
            <a:xfrm flipH="1">
              <a:off x="738956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385BB5A-7C6C-4A77-BCB3-F7639262C5B0}"/>
                </a:ext>
              </a:extLst>
            </p:cNvPr>
            <p:cNvCxnSpPr>
              <a:cxnSpLocks/>
            </p:cNvCxnSpPr>
            <p:nvPr userDrawn="1"/>
          </p:nvCxnSpPr>
          <p:spPr>
            <a:xfrm flipH="1">
              <a:off x="754964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9ECCB67-FDE3-44C0-B7F9-FA7A1231FE82}"/>
                </a:ext>
              </a:extLst>
            </p:cNvPr>
            <p:cNvCxnSpPr>
              <a:cxnSpLocks/>
            </p:cNvCxnSpPr>
            <p:nvPr userDrawn="1"/>
          </p:nvCxnSpPr>
          <p:spPr>
            <a:xfrm flipH="1">
              <a:off x="770973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73E8D1-8205-4015-857F-6E60A3A2A765}"/>
                </a:ext>
              </a:extLst>
            </p:cNvPr>
            <p:cNvCxnSpPr>
              <a:cxnSpLocks/>
            </p:cNvCxnSpPr>
            <p:nvPr userDrawn="1"/>
          </p:nvCxnSpPr>
          <p:spPr>
            <a:xfrm flipH="1">
              <a:off x="786981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796412-33EA-4CA2-A57A-238E5D1591F1}"/>
                </a:ext>
              </a:extLst>
            </p:cNvPr>
            <p:cNvCxnSpPr>
              <a:cxnSpLocks/>
            </p:cNvCxnSpPr>
            <p:nvPr userDrawn="1"/>
          </p:nvCxnSpPr>
          <p:spPr>
            <a:xfrm flipH="1">
              <a:off x="802990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603FD2-C130-4661-AA49-126F9DB83C17}"/>
                </a:ext>
              </a:extLst>
            </p:cNvPr>
            <p:cNvCxnSpPr>
              <a:cxnSpLocks/>
            </p:cNvCxnSpPr>
            <p:nvPr userDrawn="1"/>
          </p:nvCxnSpPr>
          <p:spPr>
            <a:xfrm flipH="1">
              <a:off x="818999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966486-7390-48DA-865B-749827023108}"/>
                </a:ext>
              </a:extLst>
            </p:cNvPr>
            <p:cNvCxnSpPr>
              <a:cxnSpLocks/>
            </p:cNvCxnSpPr>
            <p:nvPr userDrawn="1"/>
          </p:nvCxnSpPr>
          <p:spPr>
            <a:xfrm flipH="1">
              <a:off x="835007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7D9E03-FD0D-4707-8DE4-9392AD5CEB9F}"/>
                </a:ext>
              </a:extLst>
            </p:cNvPr>
            <p:cNvCxnSpPr>
              <a:cxnSpLocks/>
            </p:cNvCxnSpPr>
            <p:nvPr userDrawn="1"/>
          </p:nvCxnSpPr>
          <p:spPr>
            <a:xfrm flipH="1">
              <a:off x="851016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1C0ABD-A651-438B-A940-815BBD103ED5}"/>
                </a:ext>
              </a:extLst>
            </p:cNvPr>
            <p:cNvCxnSpPr>
              <a:cxnSpLocks/>
            </p:cNvCxnSpPr>
            <p:nvPr userDrawn="1"/>
          </p:nvCxnSpPr>
          <p:spPr>
            <a:xfrm flipH="1">
              <a:off x="867024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BEC881-A002-4683-BB24-48AA3CEAE313}"/>
                </a:ext>
              </a:extLst>
            </p:cNvPr>
            <p:cNvCxnSpPr>
              <a:cxnSpLocks/>
            </p:cNvCxnSpPr>
            <p:nvPr userDrawn="1"/>
          </p:nvCxnSpPr>
          <p:spPr>
            <a:xfrm flipH="1">
              <a:off x="883033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D63C28-4D21-43C2-A6C5-A3CD5DF51100}"/>
                </a:ext>
              </a:extLst>
            </p:cNvPr>
            <p:cNvCxnSpPr>
              <a:cxnSpLocks/>
            </p:cNvCxnSpPr>
            <p:nvPr userDrawn="1"/>
          </p:nvCxnSpPr>
          <p:spPr>
            <a:xfrm flipH="1">
              <a:off x="915050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408F77-8DB3-48FF-8FCF-BFFF26D8C438}"/>
                </a:ext>
              </a:extLst>
            </p:cNvPr>
            <p:cNvCxnSpPr>
              <a:cxnSpLocks/>
            </p:cNvCxnSpPr>
            <p:nvPr userDrawn="1"/>
          </p:nvCxnSpPr>
          <p:spPr>
            <a:xfrm flipH="1">
              <a:off x="931059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1F6448-A6C7-4B34-A74B-D62599CDA1F6}"/>
                </a:ext>
              </a:extLst>
            </p:cNvPr>
            <p:cNvCxnSpPr>
              <a:cxnSpLocks/>
            </p:cNvCxnSpPr>
            <p:nvPr userDrawn="1"/>
          </p:nvCxnSpPr>
          <p:spPr>
            <a:xfrm flipH="1">
              <a:off x="947067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F0AF32-1E92-4225-A0ED-5D3C2A13C1D7}"/>
                </a:ext>
              </a:extLst>
            </p:cNvPr>
            <p:cNvCxnSpPr>
              <a:cxnSpLocks/>
            </p:cNvCxnSpPr>
            <p:nvPr userDrawn="1"/>
          </p:nvCxnSpPr>
          <p:spPr>
            <a:xfrm flipH="1">
              <a:off x="963076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5A2340-93C5-445D-8424-1CB0EAB42B0B}"/>
                </a:ext>
              </a:extLst>
            </p:cNvPr>
            <p:cNvCxnSpPr>
              <a:cxnSpLocks/>
            </p:cNvCxnSpPr>
            <p:nvPr userDrawn="1"/>
          </p:nvCxnSpPr>
          <p:spPr>
            <a:xfrm flipH="1">
              <a:off x="979085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32577D-F4C4-4562-B01F-A753EE23D1EC}"/>
                </a:ext>
              </a:extLst>
            </p:cNvPr>
            <p:cNvCxnSpPr>
              <a:cxnSpLocks/>
            </p:cNvCxnSpPr>
            <p:nvPr userDrawn="1"/>
          </p:nvCxnSpPr>
          <p:spPr>
            <a:xfrm flipH="1">
              <a:off x="995093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71274D-53DF-4127-B312-57F766901178}"/>
                </a:ext>
              </a:extLst>
            </p:cNvPr>
            <p:cNvCxnSpPr>
              <a:cxnSpLocks/>
            </p:cNvCxnSpPr>
            <p:nvPr userDrawn="1"/>
          </p:nvCxnSpPr>
          <p:spPr>
            <a:xfrm flipH="1">
              <a:off x="1011102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D0F6CC1-4B67-40EA-8E0F-14A8A602819F}"/>
                </a:ext>
              </a:extLst>
            </p:cNvPr>
            <p:cNvCxnSpPr>
              <a:cxnSpLocks/>
            </p:cNvCxnSpPr>
            <p:nvPr userDrawn="1"/>
          </p:nvCxnSpPr>
          <p:spPr>
            <a:xfrm flipH="1">
              <a:off x="1027110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15C6580-A96B-43D2-8910-EAA160BB9C0D}"/>
                </a:ext>
              </a:extLst>
            </p:cNvPr>
            <p:cNvCxnSpPr>
              <a:cxnSpLocks/>
            </p:cNvCxnSpPr>
            <p:nvPr userDrawn="1"/>
          </p:nvCxnSpPr>
          <p:spPr>
            <a:xfrm flipH="1">
              <a:off x="1043119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281C0E-904A-4D75-BD24-BB4179F80FA4}"/>
                </a:ext>
              </a:extLst>
            </p:cNvPr>
            <p:cNvCxnSpPr>
              <a:cxnSpLocks/>
            </p:cNvCxnSpPr>
            <p:nvPr userDrawn="1"/>
          </p:nvCxnSpPr>
          <p:spPr>
            <a:xfrm flipH="1">
              <a:off x="1075136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1147D3-834D-48B1-B703-8D43D1910303}"/>
                </a:ext>
              </a:extLst>
            </p:cNvPr>
            <p:cNvCxnSpPr>
              <a:cxnSpLocks/>
            </p:cNvCxnSpPr>
            <p:nvPr userDrawn="1"/>
          </p:nvCxnSpPr>
          <p:spPr>
            <a:xfrm flipH="1">
              <a:off x="1091145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B7496-842B-46A5-92A7-3A7C4C68AA4D}"/>
                </a:ext>
              </a:extLst>
            </p:cNvPr>
            <p:cNvCxnSpPr>
              <a:cxnSpLocks/>
            </p:cNvCxnSpPr>
            <p:nvPr userDrawn="1"/>
          </p:nvCxnSpPr>
          <p:spPr>
            <a:xfrm flipH="1">
              <a:off x="1107153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0734FB0-ACF6-4451-82FE-768787CFC982}"/>
                </a:ext>
              </a:extLst>
            </p:cNvPr>
            <p:cNvCxnSpPr>
              <a:cxnSpLocks/>
            </p:cNvCxnSpPr>
            <p:nvPr userDrawn="1"/>
          </p:nvCxnSpPr>
          <p:spPr>
            <a:xfrm flipH="1">
              <a:off x="1123162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A75221C-91A4-417B-B584-88DFBEC92B66}"/>
                </a:ext>
              </a:extLst>
            </p:cNvPr>
            <p:cNvCxnSpPr>
              <a:cxnSpLocks/>
            </p:cNvCxnSpPr>
            <p:nvPr userDrawn="1"/>
          </p:nvCxnSpPr>
          <p:spPr>
            <a:xfrm flipH="1">
              <a:off x="1139171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2819C89-0516-4966-9362-0D072E28F841}"/>
                </a:ext>
              </a:extLst>
            </p:cNvPr>
            <p:cNvCxnSpPr>
              <a:cxnSpLocks/>
            </p:cNvCxnSpPr>
            <p:nvPr userDrawn="1"/>
          </p:nvCxnSpPr>
          <p:spPr>
            <a:xfrm flipH="1">
              <a:off x="1155179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7A6F19-D022-492F-9F04-48A954903DBF}"/>
                </a:ext>
              </a:extLst>
            </p:cNvPr>
            <p:cNvCxnSpPr>
              <a:cxnSpLocks/>
            </p:cNvCxnSpPr>
            <p:nvPr userDrawn="1"/>
          </p:nvCxnSpPr>
          <p:spPr>
            <a:xfrm flipH="1">
              <a:off x="1171188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D456F4-D094-43C9-AE46-5A201256A0E7}"/>
                </a:ext>
              </a:extLst>
            </p:cNvPr>
            <p:cNvCxnSpPr>
              <a:cxnSpLocks/>
            </p:cNvCxnSpPr>
            <p:nvPr userDrawn="1"/>
          </p:nvCxnSpPr>
          <p:spPr>
            <a:xfrm flipH="1">
              <a:off x="1187196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656250-C5B4-4772-9CBB-DF47D0F7F36C}"/>
                </a:ext>
              </a:extLst>
            </p:cNvPr>
            <p:cNvCxnSpPr>
              <a:cxnSpLocks/>
            </p:cNvCxnSpPr>
            <p:nvPr userDrawn="1"/>
          </p:nvCxnSpPr>
          <p:spPr>
            <a:xfrm flipH="1">
              <a:off x="1203206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960266-7364-4F23-A96A-847FD4749C5E}"/>
                </a:ext>
              </a:extLst>
            </p:cNvPr>
            <p:cNvCxnSpPr>
              <a:cxnSpLocks/>
            </p:cNvCxnSpPr>
            <p:nvPr userDrawn="1"/>
          </p:nvCxnSpPr>
          <p:spPr>
            <a:xfrm flipH="1">
              <a:off x="899042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5F72BFD-22C2-48BB-9607-EEC4F299AC10}"/>
                </a:ext>
              </a:extLst>
            </p:cNvPr>
            <p:cNvCxnSpPr>
              <a:cxnSpLocks/>
            </p:cNvCxnSpPr>
            <p:nvPr userDrawn="1"/>
          </p:nvCxnSpPr>
          <p:spPr>
            <a:xfrm flipH="1">
              <a:off x="1059128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1D774B77-86FC-4CD3-A7E9-3453109380BC}"/>
              </a:ext>
            </a:extLst>
          </p:cNvPr>
          <p:cNvGrpSpPr/>
          <p:nvPr userDrawn="1"/>
        </p:nvGrpSpPr>
        <p:grpSpPr>
          <a:xfrm>
            <a:off x="-879251" y="-510901"/>
            <a:ext cx="2922096" cy="2922096"/>
            <a:chOff x="9897020" y="-510901"/>
            <a:chExt cx="2922096" cy="2922096"/>
          </a:xfrm>
        </p:grpSpPr>
        <p:sp>
          <p:nvSpPr>
            <p:cNvPr id="35" name="Block Arc 34">
              <a:extLst>
                <a:ext uri="{FF2B5EF4-FFF2-40B4-BE49-F238E27FC236}">
                  <a16:creationId xmlns:a16="http://schemas.microsoft.com/office/drawing/2014/main" id="{88E847B0-36E3-4242-9A21-C89B53F4427C}"/>
                </a:ext>
              </a:extLst>
            </p:cNvPr>
            <p:cNvSpPr/>
            <p:nvPr userDrawn="1"/>
          </p:nvSpPr>
          <p:spPr>
            <a:xfrm>
              <a:off x="9897020" y="-510901"/>
              <a:ext cx="2922096" cy="2922096"/>
            </a:xfrm>
            <a:prstGeom prst="blockArc">
              <a:avLst>
                <a:gd name="adj1" fmla="val 18662589"/>
                <a:gd name="adj2" fmla="val 5025590"/>
                <a:gd name="adj3" fmla="val 52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Oval 35">
              <a:extLst>
                <a:ext uri="{FF2B5EF4-FFF2-40B4-BE49-F238E27FC236}">
                  <a16:creationId xmlns:a16="http://schemas.microsoft.com/office/drawing/2014/main" id="{B97C82CA-7602-44D2-A12E-C583130B0757}"/>
                </a:ext>
              </a:extLst>
            </p:cNvPr>
            <p:cNvSpPr/>
            <p:nvPr userDrawn="1"/>
          </p:nvSpPr>
          <p:spPr>
            <a:xfrm>
              <a:off x="9950367" y="-457554"/>
              <a:ext cx="2815403" cy="2815403"/>
            </a:xfrm>
            <a:prstGeom prst="ellips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7" name="Rectangle 36">
            <a:extLst>
              <a:ext uri="{FF2B5EF4-FFF2-40B4-BE49-F238E27FC236}">
                <a16:creationId xmlns:a16="http://schemas.microsoft.com/office/drawing/2014/main" id="{AD118ED9-1C26-41C8-A46D-38422A024561}"/>
              </a:ext>
            </a:extLst>
          </p:cNvPr>
          <p:cNvSpPr/>
          <p:nvPr userDrawn="1"/>
        </p:nvSpPr>
        <p:spPr>
          <a:xfrm>
            <a:off x="0" y="6669088"/>
            <a:ext cx="5384800" cy="18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08763D06-7CC1-4176-9927-C5F47CE99FB1}"/>
              </a:ext>
            </a:extLst>
          </p:cNvPr>
          <p:cNvSpPr/>
          <p:nvPr userDrawn="1"/>
        </p:nvSpPr>
        <p:spPr>
          <a:xfrm>
            <a:off x="6807200" y="0"/>
            <a:ext cx="5384800" cy="18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itle 1">
            <a:extLst>
              <a:ext uri="{FF2B5EF4-FFF2-40B4-BE49-F238E27FC236}">
                <a16:creationId xmlns:a16="http://schemas.microsoft.com/office/drawing/2014/main" id="{14AFAA6C-3A04-4F98-9BBE-4A58AC434886}"/>
              </a:ext>
            </a:extLst>
          </p:cNvPr>
          <p:cNvSpPr>
            <a:spLocks noGrp="1"/>
          </p:cNvSpPr>
          <p:nvPr>
            <p:ph type="title" hasCustomPrompt="1"/>
          </p:nvPr>
        </p:nvSpPr>
        <p:spPr>
          <a:xfrm>
            <a:off x="2263367" y="3270619"/>
            <a:ext cx="7665266" cy="316762"/>
          </a:xfrm>
        </p:spPr>
        <p:txBody>
          <a:bodyPr>
            <a:noAutofit/>
          </a:bodyPr>
          <a:lstStyle>
            <a:lvl1pPr algn="ctr">
              <a:defRPr sz="23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752015971"/>
      </p:ext>
    </p:extLst>
  </p:cSld>
  <p:clrMapOvr>
    <a:masterClrMapping/>
  </p:clrMapOvr>
  <p:extLst>
    <p:ext uri="{DCECCB84-F9BA-43D5-87BE-67443E8EF086}">
      <p15:sldGuideLst xmlns:p15="http://schemas.microsoft.com/office/powerpoint/2012/main">
        <p15:guide id="1" pos="3840">
          <p15:clr>
            <a:srgbClr val="FBAE40"/>
          </p15:clr>
        </p15:guide>
        <p15:guide id="2" orient="horz" pos="108">
          <p15:clr>
            <a:srgbClr val="FBAE40"/>
          </p15:clr>
        </p15:guide>
        <p15:guide id="5" orient="horz" pos="2296">
          <p15:clr>
            <a:srgbClr val="FBAE40"/>
          </p15:clr>
        </p15:guide>
        <p15:guide id="8" pos="211">
          <p15:clr>
            <a:srgbClr val="FBAE40"/>
          </p15:clr>
        </p15:guide>
        <p15:guide id="10" pos="7469">
          <p15:clr>
            <a:srgbClr val="FBAE40"/>
          </p15:clr>
        </p15:guide>
        <p15:guide id="11" orient="horz" pos="420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rgbClr val="E8425C"/>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286E5EC-5E6A-4F62-A187-BC1DF70C6592}"/>
              </a:ext>
            </a:extLst>
          </p:cNvPr>
          <p:cNvGrpSpPr/>
          <p:nvPr userDrawn="1"/>
        </p:nvGrpSpPr>
        <p:grpSpPr>
          <a:xfrm>
            <a:off x="-1676400" y="4991100"/>
            <a:ext cx="5837642" cy="981075"/>
            <a:chOff x="7229475" y="695325"/>
            <a:chExt cx="5837642" cy="981075"/>
          </a:xfrm>
        </p:grpSpPr>
        <p:cxnSp>
          <p:nvCxnSpPr>
            <p:cNvPr id="4" name="Straight Connector 3">
              <a:extLst>
                <a:ext uri="{FF2B5EF4-FFF2-40B4-BE49-F238E27FC236}">
                  <a16:creationId xmlns:a16="http://schemas.microsoft.com/office/drawing/2014/main" id="{BEC72F19-59EB-4CF8-865D-614A7373881A}"/>
                </a:ext>
              </a:extLst>
            </p:cNvPr>
            <p:cNvCxnSpPr>
              <a:cxnSpLocks/>
            </p:cNvCxnSpPr>
            <p:nvPr userDrawn="1"/>
          </p:nvCxnSpPr>
          <p:spPr>
            <a:xfrm flipH="1">
              <a:off x="722947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1F4F2A1-C51C-4D87-AE4A-86DD6E25ADC4}"/>
                </a:ext>
              </a:extLst>
            </p:cNvPr>
            <p:cNvCxnSpPr>
              <a:cxnSpLocks/>
            </p:cNvCxnSpPr>
            <p:nvPr userDrawn="1"/>
          </p:nvCxnSpPr>
          <p:spPr>
            <a:xfrm flipH="1">
              <a:off x="738956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385BB5A-7C6C-4A77-BCB3-F7639262C5B0}"/>
                </a:ext>
              </a:extLst>
            </p:cNvPr>
            <p:cNvCxnSpPr>
              <a:cxnSpLocks/>
            </p:cNvCxnSpPr>
            <p:nvPr userDrawn="1"/>
          </p:nvCxnSpPr>
          <p:spPr>
            <a:xfrm flipH="1">
              <a:off x="754964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9ECCB67-FDE3-44C0-B7F9-FA7A1231FE82}"/>
                </a:ext>
              </a:extLst>
            </p:cNvPr>
            <p:cNvCxnSpPr>
              <a:cxnSpLocks/>
            </p:cNvCxnSpPr>
            <p:nvPr userDrawn="1"/>
          </p:nvCxnSpPr>
          <p:spPr>
            <a:xfrm flipH="1">
              <a:off x="770973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73E8D1-8205-4015-857F-6E60A3A2A765}"/>
                </a:ext>
              </a:extLst>
            </p:cNvPr>
            <p:cNvCxnSpPr>
              <a:cxnSpLocks/>
            </p:cNvCxnSpPr>
            <p:nvPr userDrawn="1"/>
          </p:nvCxnSpPr>
          <p:spPr>
            <a:xfrm flipH="1">
              <a:off x="786981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796412-33EA-4CA2-A57A-238E5D1591F1}"/>
                </a:ext>
              </a:extLst>
            </p:cNvPr>
            <p:cNvCxnSpPr>
              <a:cxnSpLocks/>
            </p:cNvCxnSpPr>
            <p:nvPr userDrawn="1"/>
          </p:nvCxnSpPr>
          <p:spPr>
            <a:xfrm flipH="1">
              <a:off x="802990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603FD2-C130-4661-AA49-126F9DB83C17}"/>
                </a:ext>
              </a:extLst>
            </p:cNvPr>
            <p:cNvCxnSpPr>
              <a:cxnSpLocks/>
            </p:cNvCxnSpPr>
            <p:nvPr userDrawn="1"/>
          </p:nvCxnSpPr>
          <p:spPr>
            <a:xfrm flipH="1">
              <a:off x="818999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966486-7390-48DA-865B-749827023108}"/>
                </a:ext>
              </a:extLst>
            </p:cNvPr>
            <p:cNvCxnSpPr>
              <a:cxnSpLocks/>
            </p:cNvCxnSpPr>
            <p:nvPr userDrawn="1"/>
          </p:nvCxnSpPr>
          <p:spPr>
            <a:xfrm flipH="1">
              <a:off x="835007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7D9E03-FD0D-4707-8DE4-9392AD5CEB9F}"/>
                </a:ext>
              </a:extLst>
            </p:cNvPr>
            <p:cNvCxnSpPr>
              <a:cxnSpLocks/>
            </p:cNvCxnSpPr>
            <p:nvPr userDrawn="1"/>
          </p:nvCxnSpPr>
          <p:spPr>
            <a:xfrm flipH="1">
              <a:off x="851016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1C0ABD-A651-438B-A940-815BBD103ED5}"/>
                </a:ext>
              </a:extLst>
            </p:cNvPr>
            <p:cNvCxnSpPr>
              <a:cxnSpLocks/>
            </p:cNvCxnSpPr>
            <p:nvPr userDrawn="1"/>
          </p:nvCxnSpPr>
          <p:spPr>
            <a:xfrm flipH="1">
              <a:off x="867024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BEC881-A002-4683-BB24-48AA3CEAE313}"/>
                </a:ext>
              </a:extLst>
            </p:cNvPr>
            <p:cNvCxnSpPr>
              <a:cxnSpLocks/>
            </p:cNvCxnSpPr>
            <p:nvPr userDrawn="1"/>
          </p:nvCxnSpPr>
          <p:spPr>
            <a:xfrm flipH="1">
              <a:off x="883033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D63C28-4D21-43C2-A6C5-A3CD5DF51100}"/>
                </a:ext>
              </a:extLst>
            </p:cNvPr>
            <p:cNvCxnSpPr>
              <a:cxnSpLocks/>
            </p:cNvCxnSpPr>
            <p:nvPr userDrawn="1"/>
          </p:nvCxnSpPr>
          <p:spPr>
            <a:xfrm flipH="1">
              <a:off x="915050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408F77-8DB3-48FF-8FCF-BFFF26D8C438}"/>
                </a:ext>
              </a:extLst>
            </p:cNvPr>
            <p:cNvCxnSpPr>
              <a:cxnSpLocks/>
            </p:cNvCxnSpPr>
            <p:nvPr userDrawn="1"/>
          </p:nvCxnSpPr>
          <p:spPr>
            <a:xfrm flipH="1">
              <a:off x="931059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1F6448-A6C7-4B34-A74B-D62599CDA1F6}"/>
                </a:ext>
              </a:extLst>
            </p:cNvPr>
            <p:cNvCxnSpPr>
              <a:cxnSpLocks/>
            </p:cNvCxnSpPr>
            <p:nvPr userDrawn="1"/>
          </p:nvCxnSpPr>
          <p:spPr>
            <a:xfrm flipH="1">
              <a:off x="947067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F0AF32-1E92-4225-A0ED-5D3C2A13C1D7}"/>
                </a:ext>
              </a:extLst>
            </p:cNvPr>
            <p:cNvCxnSpPr>
              <a:cxnSpLocks/>
            </p:cNvCxnSpPr>
            <p:nvPr userDrawn="1"/>
          </p:nvCxnSpPr>
          <p:spPr>
            <a:xfrm flipH="1">
              <a:off x="963076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5A2340-93C5-445D-8424-1CB0EAB42B0B}"/>
                </a:ext>
              </a:extLst>
            </p:cNvPr>
            <p:cNvCxnSpPr>
              <a:cxnSpLocks/>
            </p:cNvCxnSpPr>
            <p:nvPr userDrawn="1"/>
          </p:nvCxnSpPr>
          <p:spPr>
            <a:xfrm flipH="1">
              <a:off x="979085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32577D-F4C4-4562-B01F-A753EE23D1EC}"/>
                </a:ext>
              </a:extLst>
            </p:cNvPr>
            <p:cNvCxnSpPr>
              <a:cxnSpLocks/>
            </p:cNvCxnSpPr>
            <p:nvPr userDrawn="1"/>
          </p:nvCxnSpPr>
          <p:spPr>
            <a:xfrm flipH="1">
              <a:off x="995093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71274D-53DF-4127-B312-57F766901178}"/>
                </a:ext>
              </a:extLst>
            </p:cNvPr>
            <p:cNvCxnSpPr>
              <a:cxnSpLocks/>
            </p:cNvCxnSpPr>
            <p:nvPr userDrawn="1"/>
          </p:nvCxnSpPr>
          <p:spPr>
            <a:xfrm flipH="1">
              <a:off x="1011102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D0F6CC1-4B67-40EA-8E0F-14A8A602819F}"/>
                </a:ext>
              </a:extLst>
            </p:cNvPr>
            <p:cNvCxnSpPr>
              <a:cxnSpLocks/>
            </p:cNvCxnSpPr>
            <p:nvPr userDrawn="1"/>
          </p:nvCxnSpPr>
          <p:spPr>
            <a:xfrm flipH="1">
              <a:off x="1027110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15C6580-A96B-43D2-8910-EAA160BB9C0D}"/>
                </a:ext>
              </a:extLst>
            </p:cNvPr>
            <p:cNvCxnSpPr>
              <a:cxnSpLocks/>
            </p:cNvCxnSpPr>
            <p:nvPr userDrawn="1"/>
          </p:nvCxnSpPr>
          <p:spPr>
            <a:xfrm flipH="1">
              <a:off x="1043119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281C0E-904A-4D75-BD24-BB4179F80FA4}"/>
                </a:ext>
              </a:extLst>
            </p:cNvPr>
            <p:cNvCxnSpPr>
              <a:cxnSpLocks/>
            </p:cNvCxnSpPr>
            <p:nvPr userDrawn="1"/>
          </p:nvCxnSpPr>
          <p:spPr>
            <a:xfrm flipH="1">
              <a:off x="1075136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1147D3-834D-48B1-B703-8D43D1910303}"/>
                </a:ext>
              </a:extLst>
            </p:cNvPr>
            <p:cNvCxnSpPr>
              <a:cxnSpLocks/>
            </p:cNvCxnSpPr>
            <p:nvPr userDrawn="1"/>
          </p:nvCxnSpPr>
          <p:spPr>
            <a:xfrm flipH="1">
              <a:off x="1091145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B7496-842B-46A5-92A7-3A7C4C68AA4D}"/>
                </a:ext>
              </a:extLst>
            </p:cNvPr>
            <p:cNvCxnSpPr>
              <a:cxnSpLocks/>
            </p:cNvCxnSpPr>
            <p:nvPr userDrawn="1"/>
          </p:nvCxnSpPr>
          <p:spPr>
            <a:xfrm flipH="1">
              <a:off x="1107153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0734FB0-ACF6-4451-82FE-768787CFC982}"/>
                </a:ext>
              </a:extLst>
            </p:cNvPr>
            <p:cNvCxnSpPr>
              <a:cxnSpLocks/>
            </p:cNvCxnSpPr>
            <p:nvPr userDrawn="1"/>
          </p:nvCxnSpPr>
          <p:spPr>
            <a:xfrm flipH="1">
              <a:off x="1123162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A75221C-91A4-417B-B584-88DFBEC92B66}"/>
                </a:ext>
              </a:extLst>
            </p:cNvPr>
            <p:cNvCxnSpPr>
              <a:cxnSpLocks/>
            </p:cNvCxnSpPr>
            <p:nvPr userDrawn="1"/>
          </p:nvCxnSpPr>
          <p:spPr>
            <a:xfrm flipH="1">
              <a:off x="1139171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2819C89-0516-4966-9362-0D072E28F841}"/>
                </a:ext>
              </a:extLst>
            </p:cNvPr>
            <p:cNvCxnSpPr>
              <a:cxnSpLocks/>
            </p:cNvCxnSpPr>
            <p:nvPr userDrawn="1"/>
          </p:nvCxnSpPr>
          <p:spPr>
            <a:xfrm flipH="1">
              <a:off x="1155179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7A6F19-D022-492F-9F04-48A954903DBF}"/>
                </a:ext>
              </a:extLst>
            </p:cNvPr>
            <p:cNvCxnSpPr>
              <a:cxnSpLocks/>
            </p:cNvCxnSpPr>
            <p:nvPr userDrawn="1"/>
          </p:nvCxnSpPr>
          <p:spPr>
            <a:xfrm flipH="1">
              <a:off x="1171188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D456F4-D094-43C9-AE46-5A201256A0E7}"/>
                </a:ext>
              </a:extLst>
            </p:cNvPr>
            <p:cNvCxnSpPr>
              <a:cxnSpLocks/>
            </p:cNvCxnSpPr>
            <p:nvPr userDrawn="1"/>
          </p:nvCxnSpPr>
          <p:spPr>
            <a:xfrm flipH="1">
              <a:off x="1187196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656250-C5B4-4772-9CBB-DF47D0F7F36C}"/>
                </a:ext>
              </a:extLst>
            </p:cNvPr>
            <p:cNvCxnSpPr>
              <a:cxnSpLocks/>
            </p:cNvCxnSpPr>
            <p:nvPr userDrawn="1"/>
          </p:nvCxnSpPr>
          <p:spPr>
            <a:xfrm flipH="1">
              <a:off x="1203206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960266-7364-4F23-A96A-847FD4749C5E}"/>
                </a:ext>
              </a:extLst>
            </p:cNvPr>
            <p:cNvCxnSpPr>
              <a:cxnSpLocks/>
            </p:cNvCxnSpPr>
            <p:nvPr userDrawn="1"/>
          </p:nvCxnSpPr>
          <p:spPr>
            <a:xfrm flipH="1">
              <a:off x="899042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5F72BFD-22C2-48BB-9607-EEC4F299AC10}"/>
                </a:ext>
              </a:extLst>
            </p:cNvPr>
            <p:cNvCxnSpPr>
              <a:cxnSpLocks/>
            </p:cNvCxnSpPr>
            <p:nvPr userDrawn="1"/>
          </p:nvCxnSpPr>
          <p:spPr>
            <a:xfrm flipH="1">
              <a:off x="1059128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Block Arc 34">
            <a:extLst>
              <a:ext uri="{FF2B5EF4-FFF2-40B4-BE49-F238E27FC236}">
                <a16:creationId xmlns:a16="http://schemas.microsoft.com/office/drawing/2014/main" id="{88E847B0-36E3-4242-9A21-C89B53F4427C}"/>
              </a:ext>
            </a:extLst>
          </p:cNvPr>
          <p:cNvSpPr/>
          <p:nvPr userDrawn="1"/>
        </p:nvSpPr>
        <p:spPr>
          <a:xfrm>
            <a:off x="9897020" y="-510901"/>
            <a:ext cx="2922096" cy="2922096"/>
          </a:xfrm>
          <a:prstGeom prst="blockArc">
            <a:avLst>
              <a:gd name="adj1" fmla="val 2058105"/>
              <a:gd name="adj2" fmla="val 5025590"/>
              <a:gd name="adj3" fmla="val 52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Oval 35">
            <a:extLst>
              <a:ext uri="{FF2B5EF4-FFF2-40B4-BE49-F238E27FC236}">
                <a16:creationId xmlns:a16="http://schemas.microsoft.com/office/drawing/2014/main" id="{B97C82CA-7602-44D2-A12E-C583130B0757}"/>
              </a:ext>
            </a:extLst>
          </p:cNvPr>
          <p:cNvSpPr/>
          <p:nvPr userDrawn="1"/>
        </p:nvSpPr>
        <p:spPr>
          <a:xfrm>
            <a:off x="9950367" y="-457554"/>
            <a:ext cx="2815403" cy="2815403"/>
          </a:xfrm>
          <a:prstGeom prst="ellips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AD118ED9-1C26-41C8-A46D-38422A024561}"/>
              </a:ext>
            </a:extLst>
          </p:cNvPr>
          <p:cNvSpPr/>
          <p:nvPr userDrawn="1"/>
        </p:nvSpPr>
        <p:spPr>
          <a:xfrm>
            <a:off x="0" y="6669088"/>
            <a:ext cx="5384800" cy="18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08763D06-7CC1-4176-9927-C5F47CE99FB1}"/>
              </a:ext>
            </a:extLst>
          </p:cNvPr>
          <p:cNvSpPr/>
          <p:nvPr userDrawn="1"/>
        </p:nvSpPr>
        <p:spPr>
          <a:xfrm>
            <a:off x="6807200" y="0"/>
            <a:ext cx="5384800" cy="18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Oval 1">
            <a:extLst>
              <a:ext uri="{FF2B5EF4-FFF2-40B4-BE49-F238E27FC236}">
                <a16:creationId xmlns:a16="http://schemas.microsoft.com/office/drawing/2014/main" id="{F3A55868-C646-420F-9484-45FC9762B437}"/>
              </a:ext>
            </a:extLst>
          </p:cNvPr>
          <p:cNvSpPr/>
          <p:nvPr userDrawn="1"/>
        </p:nvSpPr>
        <p:spPr>
          <a:xfrm>
            <a:off x="-161092" y="1047868"/>
            <a:ext cx="819032" cy="819032"/>
          </a:xfrm>
          <a:prstGeom prst="ellipse">
            <a:avLst/>
          </a:prstGeom>
          <a:solidFill>
            <a:srgbClr val="191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itle 1">
            <a:extLst>
              <a:ext uri="{FF2B5EF4-FFF2-40B4-BE49-F238E27FC236}">
                <a16:creationId xmlns:a16="http://schemas.microsoft.com/office/drawing/2014/main" id="{E8ACCD84-E8AF-4292-BA63-7074F1864B16}"/>
              </a:ext>
            </a:extLst>
          </p:cNvPr>
          <p:cNvSpPr>
            <a:spLocks noGrp="1"/>
          </p:cNvSpPr>
          <p:nvPr>
            <p:ph type="title" hasCustomPrompt="1"/>
          </p:nvPr>
        </p:nvSpPr>
        <p:spPr>
          <a:xfrm>
            <a:off x="2263367" y="3270619"/>
            <a:ext cx="7665266" cy="316762"/>
          </a:xfrm>
        </p:spPr>
        <p:txBody>
          <a:bodyPr>
            <a:noAutofit/>
          </a:bodyPr>
          <a:lstStyle>
            <a:lvl1pPr algn="ctr">
              <a:defRPr sz="23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423272466"/>
      </p:ext>
    </p:extLst>
  </p:cSld>
  <p:clrMapOvr>
    <a:masterClrMapping/>
  </p:clrMapOvr>
  <p:extLst>
    <p:ext uri="{DCECCB84-F9BA-43D5-87BE-67443E8EF086}">
      <p15:sldGuideLst xmlns:p15="http://schemas.microsoft.com/office/powerpoint/2012/main">
        <p15:guide id="1" pos="3840">
          <p15:clr>
            <a:srgbClr val="FBAE40"/>
          </p15:clr>
        </p15:guide>
        <p15:guide id="2" orient="horz" pos="108">
          <p15:clr>
            <a:srgbClr val="FBAE40"/>
          </p15:clr>
        </p15:guide>
        <p15:guide id="5" orient="horz" pos="2296">
          <p15:clr>
            <a:srgbClr val="FBAE40"/>
          </p15:clr>
        </p15:guide>
        <p15:guide id="6" orient="horz" pos="2137">
          <p15:clr>
            <a:srgbClr val="FBAE40"/>
          </p15:clr>
        </p15:guide>
        <p15:guide id="8" pos="211">
          <p15:clr>
            <a:srgbClr val="FBAE40"/>
          </p15:clr>
        </p15:guide>
        <p15:guide id="10" pos="7469">
          <p15:clr>
            <a:srgbClr val="FBAE40"/>
          </p15:clr>
        </p15:guide>
        <p15:guide id="11" orient="horz" pos="420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rgbClr val="83CBC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286E5EC-5E6A-4F62-A187-BC1DF70C6592}"/>
              </a:ext>
            </a:extLst>
          </p:cNvPr>
          <p:cNvGrpSpPr/>
          <p:nvPr userDrawn="1"/>
        </p:nvGrpSpPr>
        <p:grpSpPr>
          <a:xfrm>
            <a:off x="-1676400" y="4991100"/>
            <a:ext cx="5837642" cy="981075"/>
            <a:chOff x="7229475" y="695325"/>
            <a:chExt cx="5837642" cy="981075"/>
          </a:xfrm>
        </p:grpSpPr>
        <p:cxnSp>
          <p:nvCxnSpPr>
            <p:cNvPr id="4" name="Straight Connector 3">
              <a:extLst>
                <a:ext uri="{FF2B5EF4-FFF2-40B4-BE49-F238E27FC236}">
                  <a16:creationId xmlns:a16="http://schemas.microsoft.com/office/drawing/2014/main" id="{BEC72F19-59EB-4CF8-865D-614A7373881A}"/>
                </a:ext>
              </a:extLst>
            </p:cNvPr>
            <p:cNvCxnSpPr>
              <a:cxnSpLocks/>
            </p:cNvCxnSpPr>
            <p:nvPr userDrawn="1"/>
          </p:nvCxnSpPr>
          <p:spPr>
            <a:xfrm flipH="1">
              <a:off x="722947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1F4F2A1-C51C-4D87-AE4A-86DD6E25ADC4}"/>
                </a:ext>
              </a:extLst>
            </p:cNvPr>
            <p:cNvCxnSpPr>
              <a:cxnSpLocks/>
            </p:cNvCxnSpPr>
            <p:nvPr userDrawn="1"/>
          </p:nvCxnSpPr>
          <p:spPr>
            <a:xfrm flipH="1">
              <a:off x="738956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385BB5A-7C6C-4A77-BCB3-F7639262C5B0}"/>
                </a:ext>
              </a:extLst>
            </p:cNvPr>
            <p:cNvCxnSpPr>
              <a:cxnSpLocks/>
            </p:cNvCxnSpPr>
            <p:nvPr userDrawn="1"/>
          </p:nvCxnSpPr>
          <p:spPr>
            <a:xfrm flipH="1">
              <a:off x="754964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9ECCB67-FDE3-44C0-B7F9-FA7A1231FE82}"/>
                </a:ext>
              </a:extLst>
            </p:cNvPr>
            <p:cNvCxnSpPr>
              <a:cxnSpLocks/>
            </p:cNvCxnSpPr>
            <p:nvPr userDrawn="1"/>
          </p:nvCxnSpPr>
          <p:spPr>
            <a:xfrm flipH="1">
              <a:off x="770973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73E8D1-8205-4015-857F-6E60A3A2A765}"/>
                </a:ext>
              </a:extLst>
            </p:cNvPr>
            <p:cNvCxnSpPr>
              <a:cxnSpLocks/>
            </p:cNvCxnSpPr>
            <p:nvPr userDrawn="1"/>
          </p:nvCxnSpPr>
          <p:spPr>
            <a:xfrm flipH="1">
              <a:off x="786981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796412-33EA-4CA2-A57A-238E5D1591F1}"/>
                </a:ext>
              </a:extLst>
            </p:cNvPr>
            <p:cNvCxnSpPr>
              <a:cxnSpLocks/>
            </p:cNvCxnSpPr>
            <p:nvPr userDrawn="1"/>
          </p:nvCxnSpPr>
          <p:spPr>
            <a:xfrm flipH="1">
              <a:off x="802990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603FD2-C130-4661-AA49-126F9DB83C17}"/>
                </a:ext>
              </a:extLst>
            </p:cNvPr>
            <p:cNvCxnSpPr>
              <a:cxnSpLocks/>
            </p:cNvCxnSpPr>
            <p:nvPr userDrawn="1"/>
          </p:nvCxnSpPr>
          <p:spPr>
            <a:xfrm flipH="1">
              <a:off x="818999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966486-7390-48DA-865B-749827023108}"/>
                </a:ext>
              </a:extLst>
            </p:cNvPr>
            <p:cNvCxnSpPr>
              <a:cxnSpLocks/>
            </p:cNvCxnSpPr>
            <p:nvPr userDrawn="1"/>
          </p:nvCxnSpPr>
          <p:spPr>
            <a:xfrm flipH="1">
              <a:off x="835007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7D9E03-FD0D-4707-8DE4-9392AD5CEB9F}"/>
                </a:ext>
              </a:extLst>
            </p:cNvPr>
            <p:cNvCxnSpPr>
              <a:cxnSpLocks/>
            </p:cNvCxnSpPr>
            <p:nvPr userDrawn="1"/>
          </p:nvCxnSpPr>
          <p:spPr>
            <a:xfrm flipH="1">
              <a:off x="851016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1C0ABD-A651-438B-A940-815BBD103ED5}"/>
                </a:ext>
              </a:extLst>
            </p:cNvPr>
            <p:cNvCxnSpPr>
              <a:cxnSpLocks/>
            </p:cNvCxnSpPr>
            <p:nvPr userDrawn="1"/>
          </p:nvCxnSpPr>
          <p:spPr>
            <a:xfrm flipH="1">
              <a:off x="867024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BEC881-A002-4683-BB24-48AA3CEAE313}"/>
                </a:ext>
              </a:extLst>
            </p:cNvPr>
            <p:cNvCxnSpPr>
              <a:cxnSpLocks/>
            </p:cNvCxnSpPr>
            <p:nvPr userDrawn="1"/>
          </p:nvCxnSpPr>
          <p:spPr>
            <a:xfrm flipH="1">
              <a:off x="883033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D63C28-4D21-43C2-A6C5-A3CD5DF51100}"/>
                </a:ext>
              </a:extLst>
            </p:cNvPr>
            <p:cNvCxnSpPr>
              <a:cxnSpLocks/>
            </p:cNvCxnSpPr>
            <p:nvPr userDrawn="1"/>
          </p:nvCxnSpPr>
          <p:spPr>
            <a:xfrm flipH="1">
              <a:off x="915050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408F77-8DB3-48FF-8FCF-BFFF26D8C438}"/>
                </a:ext>
              </a:extLst>
            </p:cNvPr>
            <p:cNvCxnSpPr>
              <a:cxnSpLocks/>
            </p:cNvCxnSpPr>
            <p:nvPr userDrawn="1"/>
          </p:nvCxnSpPr>
          <p:spPr>
            <a:xfrm flipH="1">
              <a:off x="931059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1F6448-A6C7-4B34-A74B-D62599CDA1F6}"/>
                </a:ext>
              </a:extLst>
            </p:cNvPr>
            <p:cNvCxnSpPr>
              <a:cxnSpLocks/>
            </p:cNvCxnSpPr>
            <p:nvPr userDrawn="1"/>
          </p:nvCxnSpPr>
          <p:spPr>
            <a:xfrm flipH="1">
              <a:off x="947067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F0AF32-1E92-4225-A0ED-5D3C2A13C1D7}"/>
                </a:ext>
              </a:extLst>
            </p:cNvPr>
            <p:cNvCxnSpPr>
              <a:cxnSpLocks/>
            </p:cNvCxnSpPr>
            <p:nvPr userDrawn="1"/>
          </p:nvCxnSpPr>
          <p:spPr>
            <a:xfrm flipH="1">
              <a:off x="963076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5A2340-93C5-445D-8424-1CB0EAB42B0B}"/>
                </a:ext>
              </a:extLst>
            </p:cNvPr>
            <p:cNvCxnSpPr>
              <a:cxnSpLocks/>
            </p:cNvCxnSpPr>
            <p:nvPr userDrawn="1"/>
          </p:nvCxnSpPr>
          <p:spPr>
            <a:xfrm flipH="1">
              <a:off x="979085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32577D-F4C4-4562-B01F-A753EE23D1EC}"/>
                </a:ext>
              </a:extLst>
            </p:cNvPr>
            <p:cNvCxnSpPr>
              <a:cxnSpLocks/>
            </p:cNvCxnSpPr>
            <p:nvPr userDrawn="1"/>
          </p:nvCxnSpPr>
          <p:spPr>
            <a:xfrm flipH="1">
              <a:off x="995093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71274D-53DF-4127-B312-57F766901178}"/>
                </a:ext>
              </a:extLst>
            </p:cNvPr>
            <p:cNvCxnSpPr>
              <a:cxnSpLocks/>
            </p:cNvCxnSpPr>
            <p:nvPr userDrawn="1"/>
          </p:nvCxnSpPr>
          <p:spPr>
            <a:xfrm flipH="1">
              <a:off x="1011102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D0F6CC1-4B67-40EA-8E0F-14A8A602819F}"/>
                </a:ext>
              </a:extLst>
            </p:cNvPr>
            <p:cNvCxnSpPr>
              <a:cxnSpLocks/>
            </p:cNvCxnSpPr>
            <p:nvPr userDrawn="1"/>
          </p:nvCxnSpPr>
          <p:spPr>
            <a:xfrm flipH="1">
              <a:off x="1027110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15C6580-A96B-43D2-8910-EAA160BB9C0D}"/>
                </a:ext>
              </a:extLst>
            </p:cNvPr>
            <p:cNvCxnSpPr>
              <a:cxnSpLocks/>
            </p:cNvCxnSpPr>
            <p:nvPr userDrawn="1"/>
          </p:nvCxnSpPr>
          <p:spPr>
            <a:xfrm flipH="1">
              <a:off x="1043119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281C0E-904A-4D75-BD24-BB4179F80FA4}"/>
                </a:ext>
              </a:extLst>
            </p:cNvPr>
            <p:cNvCxnSpPr>
              <a:cxnSpLocks/>
            </p:cNvCxnSpPr>
            <p:nvPr userDrawn="1"/>
          </p:nvCxnSpPr>
          <p:spPr>
            <a:xfrm flipH="1">
              <a:off x="1075136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1147D3-834D-48B1-B703-8D43D1910303}"/>
                </a:ext>
              </a:extLst>
            </p:cNvPr>
            <p:cNvCxnSpPr>
              <a:cxnSpLocks/>
            </p:cNvCxnSpPr>
            <p:nvPr userDrawn="1"/>
          </p:nvCxnSpPr>
          <p:spPr>
            <a:xfrm flipH="1">
              <a:off x="1091145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B7496-842B-46A5-92A7-3A7C4C68AA4D}"/>
                </a:ext>
              </a:extLst>
            </p:cNvPr>
            <p:cNvCxnSpPr>
              <a:cxnSpLocks/>
            </p:cNvCxnSpPr>
            <p:nvPr userDrawn="1"/>
          </p:nvCxnSpPr>
          <p:spPr>
            <a:xfrm flipH="1">
              <a:off x="1107153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0734FB0-ACF6-4451-82FE-768787CFC982}"/>
                </a:ext>
              </a:extLst>
            </p:cNvPr>
            <p:cNvCxnSpPr>
              <a:cxnSpLocks/>
            </p:cNvCxnSpPr>
            <p:nvPr userDrawn="1"/>
          </p:nvCxnSpPr>
          <p:spPr>
            <a:xfrm flipH="1">
              <a:off x="1123162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A75221C-91A4-417B-B584-88DFBEC92B66}"/>
                </a:ext>
              </a:extLst>
            </p:cNvPr>
            <p:cNvCxnSpPr>
              <a:cxnSpLocks/>
            </p:cNvCxnSpPr>
            <p:nvPr userDrawn="1"/>
          </p:nvCxnSpPr>
          <p:spPr>
            <a:xfrm flipH="1">
              <a:off x="1139171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2819C89-0516-4966-9362-0D072E28F841}"/>
                </a:ext>
              </a:extLst>
            </p:cNvPr>
            <p:cNvCxnSpPr>
              <a:cxnSpLocks/>
            </p:cNvCxnSpPr>
            <p:nvPr userDrawn="1"/>
          </p:nvCxnSpPr>
          <p:spPr>
            <a:xfrm flipH="1">
              <a:off x="1155179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7A6F19-D022-492F-9F04-48A954903DBF}"/>
                </a:ext>
              </a:extLst>
            </p:cNvPr>
            <p:cNvCxnSpPr>
              <a:cxnSpLocks/>
            </p:cNvCxnSpPr>
            <p:nvPr userDrawn="1"/>
          </p:nvCxnSpPr>
          <p:spPr>
            <a:xfrm flipH="1">
              <a:off x="1171188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D456F4-D094-43C9-AE46-5A201256A0E7}"/>
                </a:ext>
              </a:extLst>
            </p:cNvPr>
            <p:cNvCxnSpPr>
              <a:cxnSpLocks/>
            </p:cNvCxnSpPr>
            <p:nvPr userDrawn="1"/>
          </p:nvCxnSpPr>
          <p:spPr>
            <a:xfrm flipH="1">
              <a:off x="1187196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656250-C5B4-4772-9CBB-DF47D0F7F36C}"/>
                </a:ext>
              </a:extLst>
            </p:cNvPr>
            <p:cNvCxnSpPr>
              <a:cxnSpLocks/>
            </p:cNvCxnSpPr>
            <p:nvPr userDrawn="1"/>
          </p:nvCxnSpPr>
          <p:spPr>
            <a:xfrm flipH="1">
              <a:off x="1203206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960266-7364-4F23-A96A-847FD4749C5E}"/>
                </a:ext>
              </a:extLst>
            </p:cNvPr>
            <p:cNvCxnSpPr>
              <a:cxnSpLocks/>
            </p:cNvCxnSpPr>
            <p:nvPr userDrawn="1"/>
          </p:nvCxnSpPr>
          <p:spPr>
            <a:xfrm flipH="1">
              <a:off x="899042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5F72BFD-22C2-48BB-9607-EEC4F299AC10}"/>
                </a:ext>
              </a:extLst>
            </p:cNvPr>
            <p:cNvCxnSpPr>
              <a:cxnSpLocks/>
            </p:cNvCxnSpPr>
            <p:nvPr userDrawn="1"/>
          </p:nvCxnSpPr>
          <p:spPr>
            <a:xfrm flipH="1">
              <a:off x="1059128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 name="Block Arc 34">
            <a:extLst>
              <a:ext uri="{FF2B5EF4-FFF2-40B4-BE49-F238E27FC236}">
                <a16:creationId xmlns:a16="http://schemas.microsoft.com/office/drawing/2014/main" id="{88E847B0-36E3-4242-9A21-C89B53F4427C}"/>
              </a:ext>
            </a:extLst>
          </p:cNvPr>
          <p:cNvSpPr/>
          <p:nvPr userDrawn="1"/>
        </p:nvSpPr>
        <p:spPr>
          <a:xfrm>
            <a:off x="9897020" y="-510901"/>
            <a:ext cx="2922096" cy="2922096"/>
          </a:xfrm>
          <a:prstGeom prst="blockArc">
            <a:avLst>
              <a:gd name="adj1" fmla="val 2058105"/>
              <a:gd name="adj2" fmla="val 5025590"/>
              <a:gd name="adj3" fmla="val 52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Oval 35">
            <a:extLst>
              <a:ext uri="{FF2B5EF4-FFF2-40B4-BE49-F238E27FC236}">
                <a16:creationId xmlns:a16="http://schemas.microsoft.com/office/drawing/2014/main" id="{B97C82CA-7602-44D2-A12E-C583130B0757}"/>
              </a:ext>
            </a:extLst>
          </p:cNvPr>
          <p:cNvSpPr/>
          <p:nvPr userDrawn="1"/>
        </p:nvSpPr>
        <p:spPr>
          <a:xfrm>
            <a:off x="9950367" y="-457554"/>
            <a:ext cx="2815403" cy="2815403"/>
          </a:xfrm>
          <a:prstGeom prst="ellips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ectangle 36">
            <a:extLst>
              <a:ext uri="{FF2B5EF4-FFF2-40B4-BE49-F238E27FC236}">
                <a16:creationId xmlns:a16="http://schemas.microsoft.com/office/drawing/2014/main" id="{AD118ED9-1C26-41C8-A46D-38422A024561}"/>
              </a:ext>
            </a:extLst>
          </p:cNvPr>
          <p:cNvSpPr/>
          <p:nvPr userDrawn="1"/>
        </p:nvSpPr>
        <p:spPr>
          <a:xfrm>
            <a:off x="0" y="6669088"/>
            <a:ext cx="5384800" cy="18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08763D06-7CC1-4176-9927-C5F47CE99FB1}"/>
              </a:ext>
            </a:extLst>
          </p:cNvPr>
          <p:cNvSpPr/>
          <p:nvPr userDrawn="1"/>
        </p:nvSpPr>
        <p:spPr>
          <a:xfrm>
            <a:off x="6807200" y="0"/>
            <a:ext cx="5384800" cy="18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itle 1">
            <a:extLst>
              <a:ext uri="{FF2B5EF4-FFF2-40B4-BE49-F238E27FC236}">
                <a16:creationId xmlns:a16="http://schemas.microsoft.com/office/drawing/2014/main" id="{E8ACCD84-E8AF-4292-BA63-7074F1864B16}"/>
              </a:ext>
            </a:extLst>
          </p:cNvPr>
          <p:cNvSpPr>
            <a:spLocks noGrp="1"/>
          </p:cNvSpPr>
          <p:nvPr>
            <p:ph type="title" hasCustomPrompt="1"/>
          </p:nvPr>
        </p:nvSpPr>
        <p:spPr>
          <a:xfrm>
            <a:off x="2263367" y="3270619"/>
            <a:ext cx="7665266" cy="316762"/>
          </a:xfrm>
        </p:spPr>
        <p:txBody>
          <a:bodyPr>
            <a:noAutofit/>
          </a:bodyPr>
          <a:lstStyle>
            <a:lvl1pPr algn="ctr">
              <a:defRPr sz="2300"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984188610"/>
      </p:ext>
    </p:extLst>
  </p:cSld>
  <p:clrMapOvr>
    <a:masterClrMapping/>
  </p:clrMapOvr>
  <p:extLst>
    <p:ext uri="{DCECCB84-F9BA-43D5-87BE-67443E8EF086}">
      <p15:sldGuideLst xmlns:p15="http://schemas.microsoft.com/office/powerpoint/2012/main">
        <p15:guide id="1" pos="3840">
          <p15:clr>
            <a:srgbClr val="FBAE40"/>
          </p15:clr>
        </p15:guide>
        <p15:guide id="2" orient="horz" pos="108">
          <p15:clr>
            <a:srgbClr val="FBAE40"/>
          </p15:clr>
        </p15:guide>
        <p15:guide id="5" orient="horz" pos="2296">
          <p15:clr>
            <a:srgbClr val="FBAE40"/>
          </p15:clr>
        </p15:guide>
        <p15:guide id="6" orient="horz" pos="2137">
          <p15:clr>
            <a:srgbClr val="FBAE40"/>
          </p15:clr>
        </p15:guide>
        <p15:guide id="8" pos="211">
          <p15:clr>
            <a:srgbClr val="FBAE40"/>
          </p15:clr>
        </p15:guide>
        <p15:guide id="10" pos="7469">
          <p15:clr>
            <a:srgbClr val="FBAE40"/>
          </p15:clr>
        </p15:guide>
        <p15:guide id="11" orient="horz" pos="420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rgbClr val="19193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F00DA7-6794-4305-AB51-6808CF43E367}"/>
              </a:ext>
            </a:extLst>
          </p:cNvPr>
          <p:cNvSpPr/>
          <p:nvPr userDrawn="1"/>
        </p:nvSpPr>
        <p:spPr>
          <a:xfrm>
            <a:off x="9303846" y="0"/>
            <a:ext cx="2888154" cy="6858000"/>
          </a:xfrm>
          <a:prstGeom prst="rect">
            <a:avLst/>
          </a:prstGeom>
          <a:solidFill>
            <a:srgbClr val="E84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9" name="Group 38">
            <a:extLst>
              <a:ext uri="{FF2B5EF4-FFF2-40B4-BE49-F238E27FC236}">
                <a16:creationId xmlns:a16="http://schemas.microsoft.com/office/drawing/2014/main" id="{1D774B77-86FC-4CD3-A7E9-3453109380BC}"/>
              </a:ext>
            </a:extLst>
          </p:cNvPr>
          <p:cNvGrpSpPr/>
          <p:nvPr userDrawn="1"/>
        </p:nvGrpSpPr>
        <p:grpSpPr>
          <a:xfrm>
            <a:off x="-760322" y="4215947"/>
            <a:ext cx="3665180" cy="3665180"/>
            <a:chOff x="9897020" y="-510901"/>
            <a:chExt cx="2922096" cy="2922096"/>
          </a:xfrm>
        </p:grpSpPr>
        <p:sp>
          <p:nvSpPr>
            <p:cNvPr id="35" name="Block Arc 34">
              <a:extLst>
                <a:ext uri="{FF2B5EF4-FFF2-40B4-BE49-F238E27FC236}">
                  <a16:creationId xmlns:a16="http://schemas.microsoft.com/office/drawing/2014/main" id="{88E847B0-36E3-4242-9A21-C89B53F4427C}"/>
                </a:ext>
              </a:extLst>
            </p:cNvPr>
            <p:cNvSpPr/>
            <p:nvPr userDrawn="1"/>
          </p:nvSpPr>
          <p:spPr>
            <a:xfrm rot="18000000">
              <a:off x="9897020" y="-510901"/>
              <a:ext cx="2922096" cy="2922096"/>
            </a:xfrm>
            <a:prstGeom prst="blockArc">
              <a:avLst>
                <a:gd name="adj1" fmla="val 18984064"/>
                <a:gd name="adj2" fmla="val 5025590"/>
                <a:gd name="adj3" fmla="val 52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Oval 35">
              <a:extLst>
                <a:ext uri="{FF2B5EF4-FFF2-40B4-BE49-F238E27FC236}">
                  <a16:creationId xmlns:a16="http://schemas.microsoft.com/office/drawing/2014/main" id="{B97C82CA-7602-44D2-A12E-C583130B0757}"/>
                </a:ext>
              </a:extLst>
            </p:cNvPr>
            <p:cNvSpPr/>
            <p:nvPr userDrawn="1"/>
          </p:nvSpPr>
          <p:spPr>
            <a:xfrm>
              <a:off x="9950367" y="-457554"/>
              <a:ext cx="2815403" cy="2815403"/>
            </a:xfrm>
            <a:prstGeom prst="ellips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7" name="Rectangle 36">
            <a:extLst>
              <a:ext uri="{FF2B5EF4-FFF2-40B4-BE49-F238E27FC236}">
                <a16:creationId xmlns:a16="http://schemas.microsoft.com/office/drawing/2014/main" id="{AD118ED9-1C26-41C8-A46D-38422A024561}"/>
              </a:ext>
            </a:extLst>
          </p:cNvPr>
          <p:cNvSpPr/>
          <p:nvPr userDrawn="1"/>
        </p:nvSpPr>
        <p:spPr>
          <a:xfrm>
            <a:off x="0" y="6669088"/>
            <a:ext cx="5384800" cy="18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08763D06-7CC1-4176-9927-C5F47CE99FB1}"/>
              </a:ext>
            </a:extLst>
          </p:cNvPr>
          <p:cNvSpPr/>
          <p:nvPr userDrawn="1"/>
        </p:nvSpPr>
        <p:spPr>
          <a:xfrm>
            <a:off x="6807200" y="0"/>
            <a:ext cx="5384800" cy="18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Freeform: Shape 42">
            <a:extLst>
              <a:ext uri="{FF2B5EF4-FFF2-40B4-BE49-F238E27FC236}">
                <a16:creationId xmlns:a16="http://schemas.microsoft.com/office/drawing/2014/main" id="{4D6FD010-19BE-4AB1-9604-CA9149AB7382}"/>
              </a:ext>
            </a:extLst>
          </p:cNvPr>
          <p:cNvSpPr/>
          <p:nvPr userDrawn="1"/>
        </p:nvSpPr>
        <p:spPr>
          <a:xfrm>
            <a:off x="0" y="6669088"/>
            <a:ext cx="6606" cy="188912"/>
          </a:xfrm>
          <a:custGeom>
            <a:avLst/>
            <a:gdLst>
              <a:gd name="connsiteX0" fmla="*/ 0 w 6606"/>
              <a:gd name="connsiteY0" fmla="*/ 0 h 188912"/>
              <a:gd name="connsiteX1" fmla="*/ 6606 w 6606"/>
              <a:gd name="connsiteY1" fmla="*/ 0 h 188912"/>
              <a:gd name="connsiteX2" fmla="*/ 6606 w 6606"/>
              <a:gd name="connsiteY2" fmla="*/ 188912 h 188912"/>
              <a:gd name="connsiteX3" fmla="*/ 0 w 6606"/>
              <a:gd name="connsiteY3" fmla="*/ 188912 h 188912"/>
              <a:gd name="connsiteX4" fmla="*/ 0 w 6606"/>
              <a:gd name="connsiteY4" fmla="*/ 0 h 188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6" h="188912">
                <a:moveTo>
                  <a:pt x="0" y="0"/>
                </a:moveTo>
                <a:lnTo>
                  <a:pt x="6606" y="0"/>
                </a:lnTo>
                <a:lnTo>
                  <a:pt x="6606" y="188912"/>
                </a:lnTo>
                <a:lnTo>
                  <a:pt x="0" y="18891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nvGrpSpPr>
          <p:cNvPr id="3" name="Group 2">
            <a:extLst>
              <a:ext uri="{FF2B5EF4-FFF2-40B4-BE49-F238E27FC236}">
                <a16:creationId xmlns:a16="http://schemas.microsoft.com/office/drawing/2014/main" id="{2286E5EC-5E6A-4F62-A187-BC1DF70C6592}"/>
              </a:ext>
            </a:extLst>
          </p:cNvPr>
          <p:cNvGrpSpPr/>
          <p:nvPr userDrawn="1"/>
        </p:nvGrpSpPr>
        <p:grpSpPr>
          <a:xfrm>
            <a:off x="8062685" y="3234872"/>
            <a:ext cx="5837642" cy="981075"/>
            <a:chOff x="7229475" y="695325"/>
            <a:chExt cx="5837642" cy="981075"/>
          </a:xfrm>
        </p:grpSpPr>
        <p:cxnSp>
          <p:nvCxnSpPr>
            <p:cNvPr id="4" name="Straight Connector 3">
              <a:extLst>
                <a:ext uri="{FF2B5EF4-FFF2-40B4-BE49-F238E27FC236}">
                  <a16:creationId xmlns:a16="http://schemas.microsoft.com/office/drawing/2014/main" id="{BEC72F19-59EB-4CF8-865D-614A7373881A}"/>
                </a:ext>
              </a:extLst>
            </p:cNvPr>
            <p:cNvCxnSpPr>
              <a:cxnSpLocks/>
            </p:cNvCxnSpPr>
            <p:nvPr userDrawn="1"/>
          </p:nvCxnSpPr>
          <p:spPr>
            <a:xfrm flipH="1">
              <a:off x="722947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1F4F2A1-C51C-4D87-AE4A-86DD6E25ADC4}"/>
                </a:ext>
              </a:extLst>
            </p:cNvPr>
            <p:cNvCxnSpPr>
              <a:cxnSpLocks/>
            </p:cNvCxnSpPr>
            <p:nvPr userDrawn="1"/>
          </p:nvCxnSpPr>
          <p:spPr>
            <a:xfrm flipH="1">
              <a:off x="738956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385BB5A-7C6C-4A77-BCB3-F7639262C5B0}"/>
                </a:ext>
              </a:extLst>
            </p:cNvPr>
            <p:cNvCxnSpPr>
              <a:cxnSpLocks/>
            </p:cNvCxnSpPr>
            <p:nvPr userDrawn="1"/>
          </p:nvCxnSpPr>
          <p:spPr>
            <a:xfrm flipH="1">
              <a:off x="754964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9ECCB67-FDE3-44C0-B7F9-FA7A1231FE82}"/>
                </a:ext>
              </a:extLst>
            </p:cNvPr>
            <p:cNvCxnSpPr>
              <a:cxnSpLocks/>
            </p:cNvCxnSpPr>
            <p:nvPr userDrawn="1"/>
          </p:nvCxnSpPr>
          <p:spPr>
            <a:xfrm flipH="1">
              <a:off x="770973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73E8D1-8205-4015-857F-6E60A3A2A765}"/>
                </a:ext>
              </a:extLst>
            </p:cNvPr>
            <p:cNvCxnSpPr>
              <a:cxnSpLocks/>
            </p:cNvCxnSpPr>
            <p:nvPr userDrawn="1"/>
          </p:nvCxnSpPr>
          <p:spPr>
            <a:xfrm flipH="1">
              <a:off x="786981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796412-33EA-4CA2-A57A-238E5D1591F1}"/>
                </a:ext>
              </a:extLst>
            </p:cNvPr>
            <p:cNvCxnSpPr>
              <a:cxnSpLocks/>
            </p:cNvCxnSpPr>
            <p:nvPr userDrawn="1"/>
          </p:nvCxnSpPr>
          <p:spPr>
            <a:xfrm flipH="1">
              <a:off x="802990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603FD2-C130-4661-AA49-126F9DB83C17}"/>
                </a:ext>
              </a:extLst>
            </p:cNvPr>
            <p:cNvCxnSpPr>
              <a:cxnSpLocks/>
            </p:cNvCxnSpPr>
            <p:nvPr userDrawn="1"/>
          </p:nvCxnSpPr>
          <p:spPr>
            <a:xfrm flipH="1">
              <a:off x="818999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966486-7390-48DA-865B-749827023108}"/>
                </a:ext>
              </a:extLst>
            </p:cNvPr>
            <p:cNvCxnSpPr>
              <a:cxnSpLocks/>
            </p:cNvCxnSpPr>
            <p:nvPr userDrawn="1"/>
          </p:nvCxnSpPr>
          <p:spPr>
            <a:xfrm flipH="1">
              <a:off x="835007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7D9E03-FD0D-4707-8DE4-9392AD5CEB9F}"/>
                </a:ext>
              </a:extLst>
            </p:cNvPr>
            <p:cNvCxnSpPr>
              <a:cxnSpLocks/>
            </p:cNvCxnSpPr>
            <p:nvPr userDrawn="1"/>
          </p:nvCxnSpPr>
          <p:spPr>
            <a:xfrm flipH="1">
              <a:off x="851016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1C0ABD-A651-438B-A940-815BBD103ED5}"/>
                </a:ext>
              </a:extLst>
            </p:cNvPr>
            <p:cNvCxnSpPr>
              <a:cxnSpLocks/>
            </p:cNvCxnSpPr>
            <p:nvPr userDrawn="1"/>
          </p:nvCxnSpPr>
          <p:spPr>
            <a:xfrm flipH="1">
              <a:off x="867024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BEC881-A002-4683-BB24-48AA3CEAE313}"/>
                </a:ext>
              </a:extLst>
            </p:cNvPr>
            <p:cNvCxnSpPr>
              <a:cxnSpLocks/>
            </p:cNvCxnSpPr>
            <p:nvPr userDrawn="1"/>
          </p:nvCxnSpPr>
          <p:spPr>
            <a:xfrm flipH="1">
              <a:off x="883033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D63C28-4D21-43C2-A6C5-A3CD5DF51100}"/>
                </a:ext>
              </a:extLst>
            </p:cNvPr>
            <p:cNvCxnSpPr>
              <a:cxnSpLocks/>
            </p:cNvCxnSpPr>
            <p:nvPr userDrawn="1"/>
          </p:nvCxnSpPr>
          <p:spPr>
            <a:xfrm flipH="1">
              <a:off x="915050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408F77-8DB3-48FF-8FCF-BFFF26D8C438}"/>
                </a:ext>
              </a:extLst>
            </p:cNvPr>
            <p:cNvCxnSpPr>
              <a:cxnSpLocks/>
            </p:cNvCxnSpPr>
            <p:nvPr userDrawn="1"/>
          </p:nvCxnSpPr>
          <p:spPr>
            <a:xfrm flipH="1">
              <a:off x="931059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1F6448-A6C7-4B34-A74B-D62599CDA1F6}"/>
                </a:ext>
              </a:extLst>
            </p:cNvPr>
            <p:cNvCxnSpPr>
              <a:cxnSpLocks/>
            </p:cNvCxnSpPr>
            <p:nvPr userDrawn="1"/>
          </p:nvCxnSpPr>
          <p:spPr>
            <a:xfrm flipH="1">
              <a:off x="947067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F0AF32-1E92-4225-A0ED-5D3C2A13C1D7}"/>
                </a:ext>
              </a:extLst>
            </p:cNvPr>
            <p:cNvCxnSpPr>
              <a:cxnSpLocks/>
            </p:cNvCxnSpPr>
            <p:nvPr userDrawn="1"/>
          </p:nvCxnSpPr>
          <p:spPr>
            <a:xfrm flipH="1">
              <a:off x="963076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5A2340-93C5-445D-8424-1CB0EAB42B0B}"/>
                </a:ext>
              </a:extLst>
            </p:cNvPr>
            <p:cNvCxnSpPr>
              <a:cxnSpLocks/>
            </p:cNvCxnSpPr>
            <p:nvPr userDrawn="1"/>
          </p:nvCxnSpPr>
          <p:spPr>
            <a:xfrm flipH="1">
              <a:off x="979085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32577D-F4C4-4562-B01F-A753EE23D1EC}"/>
                </a:ext>
              </a:extLst>
            </p:cNvPr>
            <p:cNvCxnSpPr>
              <a:cxnSpLocks/>
            </p:cNvCxnSpPr>
            <p:nvPr userDrawn="1"/>
          </p:nvCxnSpPr>
          <p:spPr>
            <a:xfrm flipH="1">
              <a:off x="995093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71274D-53DF-4127-B312-57F766901178}"/>
                </a:ext>
              </a:extLst>
            </p:cNvPr>
            <p:cNvCxnSpPr>
              <a:cxnSpLocks/>
            </p:cNvCxnSpPr>
            <p:nvPr userDrawn="1"/>
          </p:nvCxnSpPr>
          <p:spPr>
            <a:xfrm flipH="1">
              <a:off x="1011102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D0F6CC1-4B67-40EA-8E0F-14A8A602819F}"/>
                </a:ext>
              </a:extLst>
            </p:cNvPr>
            <p:cNvCxnSpPr>
              <a:cxnSpLocks/>
            </p:cNvCxnSpPr>
            <p:nvPr userDrawn="1"/>
          </p:nvCxnSpPr>
          <p:spPr>
            <a:xfrm flipH="1">
              <a:off x="1027110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15C6580-A96B-43D2-8910-EAA160BB9C0D}"/>
                </a:ext>
              </a:extLst>
            </p:cNvPr>
            <p:cNvCxnSpPr>
              <a:cxnSpLocks/>
            </p:cNvCxnSpPr>
            <p:nvPr userDrawn="1"/>
          </p:nvCxnSpPr>
          <p:spPr>
            <a:xfrm flipH="1">
              <a:off x="1043119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281C0E-904A-4D75-BD24-BB4179F80FA4}"/>
                </a:ext>
              </a:extLst>
            </p:cNvPr>
            <p:cNvCxnSpPr>
              <a:cxnSpLocks/>
            </p:cNvCxnSpPr>
            <p:nvPr userDrawn="1"/>
          </p:nvCxnSpPr>
          <p:spPr>
            <a:xfrm flipH="1">
              <a:off x="1075136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1147D3-834D-48B1-B703-8D43D1910303}"/>
                </a:ext>
              </a:extLst>
            </p:cNvPr>
            <p:cNvCxnSpPr>
              <a:cxnSpLocks/>
            </p:cNvCxnSpPr>
            <p:nvPr userDrawn="1"/>
          </p:nvCxnSpPr>
          <p:spPr>
            <a:xfrm flipH="1">
              <a:off x="1091145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B7496-842B-46A5-92A7-3A7C4C68AA4D}"/>
                </a:ext>
              </a:extLst>
            </p:cNvPr>
            <p:cNvCxnSpPr>
              <a:cxnSpLocks/>
            </p:cNvCxnSpPr>
            <p:nvPr userDrawn="1"/>
          </p:nvCxnSpPr>
          <p:spPr>
            <a:xfrm flipH="1">
              <a:off x="1107153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0734FB0-ACF6-4451-82FE-768787CFC982}"/>
                </a:ext>
              </a:extLst>
            </p:cNvPr>
            <p:cNvCxnSpPr>
              <a:cxnSpLocks/>
            </p:cNvCxnSpPr>
            <p:nvPr userDrawn="1"/>
          </p:nvCxnSpPr>
          <p:spPr>
            <a:xfrm flipH="1">
              <a:off x="1123162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A75221C-91A4-417B-B584-88DFBEC92B66}"/>
                </a:ext>
              </a:extLst>
            </p:cNvPr>
            <p:cNvCxnSpPr>
              <a:cxnSpLocks/>
            </p:cNvCxnSpPr>
            <p:nvPr userDrawn="1"/>
          </p:nvCxnSpPr>
          <p:spPr>
            <a:xfrm flipH="1">
              <a:off x="1139171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2819C89-0516-4966-9362-0D072E28F841}"/>
                </a:ext>
              </a:extLst>
            </p:cNvPr>
            <p:cNvCxnSpPr>
              <a:cxnSpLocks/>
            </p:cNvCxnSpPr>
            <p:nvPr userDrawn="1"/>
          </p:nvCxnSpPr>
          <p:spPr>
            <a:xfrm flipH="1">
              <a:off x="1155179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7A6F19-D022-492F-9F04-48A954903DBF}"/>
                </a:ext>
              </a:extLst>
            </p:cNvPr>
            <p:cNvCxnSpPr>
              <a:cxnSpLocks/>
            </p:cNvCxnSpPr>
            <p:nvPr userDrawn="1"/>
          </p:nvCxnSpPr>
          <p:spPr>
            <a:xfrm flipH="1">
              <a:off x="1171188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D456F4-D094-43C9-AE46-5A201256A0E7}"/>
                </a:ext>
              </a:extLst>
            </p:cNvPr>
            <p:cNvCxnSpPr>
              <a:cxnSpLocks/>
            </p:cNvCxnSpPr>
            <p:nvPr userDrawn="1"/>
          </p:nvCxnSpPr>
          <p:spPr>
            <a:xfrm flipH="1">
              <a:off x="1187196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656250-C5B4-4772-9CBB-DF47D0F7F36C}"/>
                </a:ext>
              </a:extLst>
            </p:cNvPr>
            <p:cNvCxnSpPr>
              <a:cxnSpLocks/>
            </p:cNvCxnSpPr>
            <p:nvPr userDrawn="1"/>
          </p:nvCxnSpPr>
          <p:spPr>
            <a:xfrm flipH="1">
              <a:off x="1203206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960266-7364-4F23-A96A-847FD4749C5E}"/>
                </a:ext>
              </a:extLst>
            </p:cNvPr>
            <p:cNvCxnSpPr>
              <a:cxnSpLocks/>
            </p:cNvCxnSpPr>
            <p:nvPr userDrawn="1"/>
          </p:nvCxnSpPr>
          <p:spPr>
            <a:xfrm flipH="1">
              <a:off x="899042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5F72BFD-22C2-48BB-9607-EEC4F299AC10}"/>
                </a:ext>
              </a:extLst>
            </p:cNvPr>
            <p:cNvCxnSpPr>
              <a:cxnSpLocks/>
            </p:cNvCxnSpPr>
            <p:nvPr userDrawn="1"/>
          </p:nvCxnSpPr>
          <p:spPr>
            <a:xfrm flipH="1">
              <a:off x="1059128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9" name="Title 48">
            <a:extLst>
              <a:ext uri="{FF2B5EF4-FFF2-40B4-BE49-F238E27FC236}">
                <a16:creationId xmlns:a16="http://schemas.microsoft.com/office/drawing/2014/main" id="{24BF6BC5-1DA1-4972-A876-04C87469BC90}"/>
              </a:ext>
            </a:extLst>
          </p:cNvPr>
          <p:cNvSpPr>
            <a:spLocks noGrp="1"/>
          </p:cNvSpPr>
          <p:nvPr>
            <p:ph type="title" hasCustomPrompt="1"/>
          </p:nvPr>
        </p:nvSpPr>
        <p:spPr>
          <a:xfrm>
            <a:off x="8273211" y="2904949"/>
            <a:ext cx="4021720" cy="441453"/>
          </a:xfrm>
          <a:solidFill>
            <a:schemeClr val="bg1"/>
          </a:solidFill>
        </p:spPr>
        <p:txBody>
          <a:bodyPr wrap="none" lIns="144000" tIns="72000" rIns="540000" bIns="36000">
            <a:spAutoFit/>
          </a:bodyPr>
          <a:lstStyle>
            <a:lvl1pPr algn="r">
              <a:defRPr sz="2400"/>
            </a:lvl1pPr>
          </a:lstStyle>
          <a:p>
            <a:r>
              <a:rPr lang="en-US"/>
              <a:t>TITLE LINE ONE HERE</a:t>
            </a:r>
            <a:endParaRPr lang="en-GB"/>
          </a:p>
        </p:txBody>
      </p:sp>
      <p:sp>
        <p:nvSpPr>
          <p:cNvPr id="44" name="Picture Placeholder 43">
            <a:extLst>
              <a:ext uri="{FF2B5EF4-FFF2-40B4-BE49-F238E27FC236}">
                <a16:creationId xmlns:a16="http://schemas.microsoft.com/office/drawing/2014/main" id="{E435DCF2-D803-4CD2-A6C4-49E4F3EAC8C7}"/>
              </a:ext>
            </a:extLst>
          </p:cNvPr>
          <p:cNvSpPr>
            <a:spLocks noGrp="1"/>
          </p:cNvSpPr>
          <p:nvPr>
            <p:ph type="pic" sz="quarter" idx="11" hasCustomPrompt="1"/>
          </p:nvPr>
        </p:nvSpPr>
        <p:spPr>
          <a:xfrm>
            <a:off x="0" y="0"/>
            <a:ext cx="9305917" cy="6858000"/>
          </a:xfrm>
          <a:custGeom>
            <a:avLst/>
            <a:gdLst>
              <a:gd name="connsiteX0" fmla="*/ 0 w 9305917"/>
              <a:gd name="connsiteY0" fmla="*/ 0 h 6858000"/>
              <a:gd name="connsiteX1" fmla="*/ 6807201 w 9305917"/>
              <a:gd name="connsiteY1" fmla="*/ 0 h 6858000"/>
              <a:gd name="connsiteX2" fmla="*/ 6807201 w 9305917"/>
              <a:gd name="connsiteY2" fmla="*/ 188912 h 6858000"/>
              <a:gd name="connsiteX3" fmla="*/ 9305917 w 9305917"/>
              <a:gd name="connsiteY3" fmla="*/ 188912 h 6858000"/>
              <a:gd name="connsiteX4" fmla="*/ 9305917 w 9305917"/>
              <a:gd name="connsiteY4" fmla="*/ 6858000 h 6858000"/>
              <a:gd name="connsiteX5" fmla="*/ 5384801 w 9305917"/>
              <a:gd name="connsiteY5" fmla="*/ 6858000 h 6858000"/>
              <a:gd name="connsiteX6" fmla="*/ 5384801 w 9305917"/>
              <a:gd name="connsiteY6" fmla="*/ 6669088 h 6858000"/>
              <a:gd name="connsiteX7" fmla="*/ 1 w 9305917"/>
              <a:gd name="connsiteY7" fmla="*/ 6669088 h 6858000"/>
              <a:gd name="connsiteX8" fmla="*/ 1 w 9305917"/>
              <a:gd name="connsiteY8" fmla="*/ 6858000 h 6858000"/>
              <a:gd name="connsiteX9" fmla="*/ 0 w 9305917"/>
              <a:gd name="connsiteY9" fmla="*/ 6858000 h 6858000"/>
              <a:gd name="connsiteX0" fmla="*/ 0 w 9305917"/>
              <a:gd name="connsiteY0" fmla="*/ 0 h 6858000"/>
              <a:gd name="connsiteX1" fmla="*/ 6807201 w 9305917"/>
              <a:gd name="connsiteY1" fmla="*/ 0 h 6858000"/>
              <a:gd name="connsiteX2" fmla="*/ 6807201 w 9305917"/>
              <a:gd name="connsiteY2" fmla="*/ 188912 h 6858000"/>
              <a:gd name="connsiteX3" fmla="*/ 9305917 w 9305917"/>
              <a:gd name="connsiteY3" fmla="*/ 188912 h 6858000"/>
              <a:gd name="connsiteX4" fmla="*/ 9305917 w 9305917"/>
              <a:gd name="connsiteY4" fmla="*/ 6858000 h 6858000"/>
              <a:gd name="connsiteX5" fmla="*/ 5384801 w 9305917"/>
              <a:gd name="connsiteY5" fmla="*/ 6858000 h 6858000"/>
              <a:gd name="connsiteX6" fmla="*/ 5384801 w 9305917"/>
              <a:gd name="connsiteY6" fmla="*/ 6669088 h 6858000"/>
              <a:gd name="connsiteX7" fmla="*/ 1 w 9305917"/>
              <a:gd name="connsiteY7" fmla="*/ 6669088 h 6858000"/>
              <a:gd name="connsiteX8" fmla="*/ 1 w 9305917"/>
              <a:gd name="connsiteY8" fmla="*/ 6858000 h 6858000"/>
              <a:gd name="connsiteX9" fmla="*/ 0 w 9305917"/>
              <a:gd name="connsiteY9" fmla="*/ 0 h 6858000"/>
              <a:gd name="connsiteX0" fmla="*/ 0 w 9305917"/>
              <a:gd name="connsiteY0" fmla="*/ 0 h 6858000"/>
              <a:gd name="connsiteX1" fmla="*/ 6807201 w 9305917"/>
              <a:gd name="connsiteY1" fmla="*/ 0 h 6858000"/>
              <a:gd name="connsiteX2" fmla="*/ 6807201 w 9305917"/>
              <a:gd name="connsiteY2" fmla="*/ 188912 h 6858000"/>
              <a:gd name="connsiteX3" fmla="*/ 9305917 w 9305917"/>
              <a:gd name="connsiteY3" fmla="*/ 188912 h 6858000"/>
              <a:gd name="connsiteX4" fmla="*/ 9305917 w 9305917"/>
              <a:gd name="connsiteY4" fmla="*/ 6858000 h 6858000"/>
              <a:gd name="connsiteX5" fmla="*/ 5384801 w 9305917"/>
              <a:gd name="connsiteY5" fmla="*/ 6858000 h 6858000"/>
              <a:gd name="connsiteX6" fmla="*/ 5384801 w 9305917"/>
              <a:gd name="connsiteY6" fmla="*/ 6669088 h 6858000"/>
              <a:gd name="connsiteX7" fmla="*/ 1 w 9305917"/>
              <a:gd name="connsiteY7" fmla="*/ 6669088 h 6858000"/>
              <a:gd name="connsiteX8" fmla="*/ 0 w 930591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17" h="6858000">
                <a:moveTo>
                  <a:pt x="0" y="0"/>
                </a:moveTo>
                <a:lnTo>
                  <a:pt x="6807201" y="0"/>
                </a:lnTo>
                <a:lnTo>
                  <a:pt x="6807201" y="188912"/>
                </a:lnTo>
                <a:lnTo>
                  <a:pt x="9305917" y="188912"/>
                </a:lnTo>
                <a:lnTo>
                  <a:pt x="9305917" y="6858000"/>
                </a:lnTo>
                <a:lnTo>
                  <a:pt x="5384801" y="6858000"/>
                </a:lnTo>
                <a:lnTo>
                  <a:pt x="5384801" y="6669088"/>
                </a:lnTo>
                <a:lnTo>
                  <a:pt x="1" y="6669088"/>
                </a:lnTo>
                <a:cubicBezTo>
                  <a:pt x="1" y="4446059"/>
                  <a:pt x="0" y="2223029"/>
                  <a:pt x="0" y="0"/>
                </a:cubicBezTo>
                <a:close/>
              </a:path>
            </a:pathLst>
          </a:custGeom>
        </p:spPr>
        <p:txBody>
          <a:bodyPr wrap="square" anchor="ctr">
            <a:noAutofit/>
          </a:bodyPr>
          <a:lstStyle>
            <a:lvl1pPr algn="ctr">
              <a:defRPr>
                <a:solidFill>
                  <a:schemeClr val="bg1"/>
                </a:solidFill>
              </a:defRPr>
            </a:lvl1pPr>
          </a:lstStyle>
          <a:p>
            <a:r>
              <a:rPr lang="en-US" dirty="0"/>
              <a:t>Click to add image</a:t>
            </a:r>
          </a:p>
        </p:txBody>
      </p:sp>
    </p:spTree>
    <p:extLst>
      <p:ext uri="{BB962C8B-B14F-4D97-AF65-F5344CB8AC3E}">
        <p14:creationId xmlns:p14="http://schemas.microsoft.com/office/powerpoint/2010/main" val="2890760034"/>
      </p:ext>
    </p:extLst>
  </p:cSld>
  <p:clrMapOvr>
    <a:masterClrMapping/>
  </p:clrMapOvr>
  <p:extLst>
    <p:ext uri="{DCECCB84-F9BA-43D5-87BE-67443E8EF086}">
      <p15:sldGuideLst xmlns:p15="http://schemas.microsoft.com/office/powerpoint/2012/main">
        <p15:guide id="1" pos="3840">
          <p15:clr>
            <a:srgbClr val="FBAE40"/>
          </p15:clr>
        </p15:guide>
        <p15:guide id="2" orient="horz" pos="108">
          <p15:clr>
            <a:srgbClr val="FBAE40"/>
          </p15:clr>
        </p15:guide>
        <p15:guide id="5" orient="horz" pos="2296">
          <p15:clr>
            <a:srgbClr val="FBAE40"/>
          </p15:clr>
        </p15:guide>
        <p15:guide id="8" pos="211">
          <p15:clr>
            <a:srgbClr val="FBAE40"/>
          </p15:clr>
        </p15:guide>
        <p15:guide id="10" pos="7469">
          <p15:clr>
            <a:srgbClr val="FBAE40"/>
          </p15:clr>
        </p15:guide>
        <p15:guide id="11" orient="horz" pos="420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rgbClr val="19193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F00DA7-6794-4305-AB51-6808CF43E367}"/>
              </a:ext>
            </a:extLst>
          </p:cNvPr>
          <p:cNvSpPr/>
          <p:nvPr userDrawn="1"/>
        </p:nvSpPr>
        <p:spPr>
          <a:xfrm>
            <a:off x="9303846" y="0"/>
            <a:ext cx="2888154" cy="6858000"/>
          </a:xfrm>
          <a:prstGeom prst="rect">
            <a:avLst/>
          </a:prstGeom>
          <a:solidFill>
            <a:srgbClr val="83CB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9" name="Group 38">
            <a:extLst>
              <a:ext uri="{FF2B5EF4-FFF2-40B4-BE49-F238E27FC236}">
                <a16:creationId xmlns:a16="http://schemas.microsoft.com/office/drawing/2014/main" id="{1D774B77-86FC-4CD3-A7E9-3453109380BC}"/>
              </a:ext>
            </a:extLst>
          </p:cNvPr>
          <p:cNvGrpSpPr/>
          <p:nvPr userDrawn="1"/>
        </p:nvGrpSpPr>
        <p:grpSpPr>
          <a:xfrm>
            <a:off x="-760322" y="4215947"/>
            <a:ext cx="3665180" cy="3665180"/>
            <a:chOff x="9897020" y="-510901"/>
            <a:chExt cx="2922096" cy="2922096"/>
          </a:xfrm>
        </p:grpSpPr>
        <p:sp>
          <p:nvSpPr>
            <p:cNvPr id="35" name="Block Arc 34">
              <a:extLst>
                <a:ext uri="{FF2B5EF4-FFF2-40B4-BE49-F238E27FC236}">
                  <a16:creationId xmlns:a16="http://schemas.microsoft.com/office/drawing/2014/main" id="{88E847B0-36E3-4242-9A21-C89B53F4427C}"/>
                </a:ext>
              </a:extLst>
            </p:cNvPr>
            <p:cNvSpPr/>
            <p:nvPr userDrawn="1"/>
          </p:nvSpPr>
          <p:spPr>
            <a:xfrm rot="18000000">
              <a:off x="9897020" y="-510901"/>
              <a:ext cx="2922096" cy="2922096"/>
            </a:xfrm>
            <a:prstGeom prst="blockArc">
              <a:avLst>
                <a:gd name="adj1" fmla="val 18984064"/>
                <a:gd name="adj2" fmla="val 5025590"/>
                <a:gd name="adj3" fmla="val 52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Oval 35">
              <a:extLst>
                <a:ext uri="{FF2B5EF4-FFF2-40B4-BE49-F238E27FC236}">
                  <a16:creationId xmlns:a16="http://schemas.microsoft.com/office/drawing/2014/main" id="{B97C82CA-7602-44D2-A12E-C583130B0757}"/>
                </a:ext>
              </a:extLst>
            </p:cNvPr>
            <p:cNvSpPr/>
            <p:nvPr userDrawn="1"/>
          </p:nvSpPr>
          <p:spPr>
            <a:xfrm>
              <a:off x="9950367" y="-457554"/>
              <a:ext cx="2815403" cy="2815403"/>
            </a:xfrm>
            <a:prstGeom prst="ellipse">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37" name="Rectangle 36">
            <a:extLst>
              <a:ext uri="{FF2B5EF4-FFF2-40B4-BE49-F238E27FC236}">
                <a16:creationId xmlns:a16="http://schemas.microsoft.com/office/drawing/2014/main" id="{AD118ED9-1C26-41C8-A46D-38422A024561}"/>
              </a:ext>
            </a:extLst>
          </p:cNvPr>
          <p:cNvSpPr/>
          <p:nvPr userDrawn="1"/>
        </p:nvSpPr>
        <p:spPr>
          <a:xfrm>
            <a:off x="0" y="6669088"/>
            <a:ext cx="5384800" cy="18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08763D06-7CC1-4176-9927-C5F47CE99FB1}"/>
              </a:ext>
            </a:extLst>
          </p:cNvPr>
          <p:cNvSpPr/>
          <p:nvPr userDrawn="1"/>
        </p:nvSpPr>
        <p:spPr>
          <a:xfrm>
            <a:off x="6807200" y="0"/>
            <a:ext cx="5384800" cy="188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Freeform: Shape 42">
            <a:extLst>
              <a:ext uri="{FF2B5EF4-FFF2-40B4-BE49-F238E27FC236}">
                <a16:creationId xmlns:a16="http://schemas.microsoft.com/office/drawing/2014/main" id="{4D6FD010-19BE-4AB1-9604-CA9149AB7382}"/>
              </a:ext>
            </a:extLst>
          </p:cNvPr>
          <p:cNvSpPr/>
          <p:nvPr userDrawn="1"/>
        </p:nvSpPr>
        <p:spPr>
          <a:xfrm>
            <a:off x="0" y="6669088"/>
            <a:ext cx="6606" cy="188912"/>
          </a:xfrm>
          <a:custGeom>
            <a:avLst/>
            <a:gdLst>
              <a:gd name="connsiteX0" fmla="*/ 0 w 6606"/>
              <a:gd name="connsiteY0" fmla="*/ 0 h 188912"/>
              <a:gd name="connsiteX1" fmla="*/ 6606 w 6606"/>
              <a:gd name="connsiteY1" fmla="*/ 0 h 188912"/>
              <a:gd name="connsiteX2" fmla="*/ 6606 w 6606"/>
              <a:gd name="connsiteY2" fmla="*/ 188912 h 188912"/>
              <a:gd name="connsiteX3" fmla="*/ 0 w 6606"/>
              <a:gd name="connsiteY3" fmla="*/ 188912 h 188912"/>
              <a:gd name="connsiteX4" fmla="*/ 0 w 6606"/>
              <a:gd name="connsiteY4" fmla="*/ 0 h 188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6" h="188912">
                <a:moveTo>
                  <a:pt x="0" y="0"/>
                </a:moveTo>
                <a:lnTo>
                  <a:pt x="6606" y="0"/>
                </a:lnTo>
                <a:lnTo>
                  <a:pt x="6606" y="188912"/>
                </a:lnTo>
                <a:lnTo>
                  <a:pt x="0" y="18891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nvGrpSpPr>
          <p:cNvPr id="3" name="Group 2">
            <a:extLst>
              <a:ext uri="{FF2B5EF4-FFF2-40B4-BE49-F238E27FC236}">
                <a16:creationId xmlns:a16="http://schemas.microsoft.com/office/drawing/2014/main" id="{2286E5EC-5E6A-4F62-A187-BC1DF70C6592}"/>
              </a:ext>
            </a:extLst>
          </p:cNvPr>
          <p:cNvGrpSpPr/>
          <p:nvPr userDrawn="1"/>
        </p:nvGrpSpPr>
        <p:grpSpPr>
          <a:xfrm>
            <a:off x="8062685" y="3234872"/>
            <a:ext cx="5837642" cy="981075"/>
            <a:chOff x="7229475" y="695325"/>
            <a:chExt cx="5837642" cy="981075"/>
          </a:xfrm>
        </p:grpSpPr>
        <p:cxnSp>
          <p:nvCxnSpPr>
            <p:cNvPr id="4" name="Straight Connector 3">
              <a:extLst>
                <a:ext uri="{FF2B5EF4-FFF2-40B4-BE49-F238E27FC236}">
                  <a16:creationId xmlns:a16="http://schemas.microsoft.com/office/drawing/2014/main" id="{BEC72F19-59EB-4CF8-865D-614A7373881A}"/>
                </a:ext>
              </a:extLst>
            </p:cNvPr>
            <p:cNvCxnSpPr>
              <a:cxnSpLocks/>
            </p:cNvCxnSpPr>
            <p:nvPr userDrawn="1"/>
          </p:nvCxnSpPr>
          <p:spPr>
            <a:xfrm flipH="1">
              <a:off x="722947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1F4F2A1-C51C-4D87-AE4A-86DD6E25ADC4}"/>
                </a:ext>
              </a:extLst>
            </p:cNvPr>
            <p:cNvCxnSpPr>
              <a:cxnSpLocks/>
            </p:cNvCxnSpPr>
            <p:nvPr userDrawn="1"/>
          </p:nvCxnSpPr>
          <p:spPr>
            <a:xfrm flipH="1">
              <a:off x="738956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385BB5A-7C6C-4A77-BCB3-F7639262C5B0}"/>
                </a:ext>
              </a:extLst>
            </p:cNvPr>
            <p:cNvCxnSpPr>
              <a:cxnSpLocks/>
            </p:cNvCxnSpPr>
            <p:nvPr userDrawn="1"/>
          </p:nvCxnSpPr>
          <p:spPr>
            <a:xfrm flipH="1">
              <a:off x="754964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9ECCB67-FDE3-44C0-B7F9-FA7A1231FE82}"/>
                </a:ext>
              </a:extLst>
            </p:cNvPr>
            <p:cNvCxnSpPr>
              <a:cxnSpLocks/>
            </p:cNvCxnSpPr>
            <p:nvPr userDrawn="1"/>
          </p:nvCxnSpPr>
          <p:spPr>
            <a:xfrm flipH="1">
              <a:off x="770973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173E8D1-8205-4015-857F-6E60A3A2A765}"/>
                </a:ext>
              </a:extLst>
            </p:cNvPr>
            <p:cNvCxnSpPr>
              <a:cxnSpLocks/>
            </p:cNvCxnSpPr>
            <p:nvPr userDrawn="1"/>
          </p:nvCxnSpPr>
          <p:spPr>
            <a:xfrm flipH="1">
              <a:off x="786981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3796412-33EA-4CA2-A57A-238E5D1591F1}"/>
                </a:ext>
              </a:extLst>
            </p:cNvPr>
            <p:cNvCxnSpPr>
              <a:cxnSpLocks/>
            </p:cNvCxnSpPr>
            <p:nvPr userDrawn="1"/>
          </p:nvCxnSpPr>
          <p:spPr>
            <a:xfrm flipH="1">
              <a:off x="802990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3603FD2-C130-4661-AA49-126F9DB83C17}"/>
                </a:ext>
              </a:extLst>
            </p:cNvPr>
            <p:cNvCxnSpPr>
              <a:cxnSpLocks/>
            </p:cNvCxnSpPr>
            <p:nvPr userDrawn="1"/>
          </p:nvCxnSpPr>
          <p:spPr>
            <a:xfrm flipH="1">
              <a:off x="818999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A966486-7390-48DA-865B-749827023108}"/>
                </a:ext>
              </a:extLst>
            </p:cNvPr>
            <p:cNvCxnSpPr>
              <a:cxnSpLocks/>
            </p:cNvCxnSpPr>
            <p:nvPr userDrawn="1"/>
          </p:nvCxnSpPr>
          <p:spPr>
            <a:xfrm flipH="1">
              <a:off x="835007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7D9E03-FD0D-4707-8DE4-9392AD5CEB9F}"/>
                </a:ext>
              </a:extLst>
            </p:cNvPr>
            <p:cNvCxnSpPr>
              <a:cxnSpLocks/>
            </p:cNvCxnSpPr>
            <p:nvPr userDrawn="1"/>
          </p:nvCxnSpPr>
          <p:spPr>
            <a:xfrm flipH="1">
              <a:off x="851016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1C0ABD-A651-438B-A940-815BBD103ED5}"/>
                </a:ext>
              </a:extLst>
            </p:cNvPr>
            <p:cNvCxnSpPr>
              <a:cxnSpLocks/>
            </p:cNvCxnSpPr>
            <p:nvPr userDrawn="1"/>
          </p:nvCxnSpPr>
          <p:spPr>
            <a:xfrm flipH="1">
              <a:off x="867024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BEC881-A002-4683-BB24-48AA3CEAE313}"/>
                </a:ext>
              </a:extLst>
            </p:cNvPr>
            <p:cNvCxnSpPr>
              <a:cxnSpLocks/>
            </p:cNvCxnSpPr>
            <p:nvPr userDrawn="1"/>
          </p:nvCxnSpPr>
          <p:spPr>
            <a:xfrm flipH="1">
              <a:off x="883033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D63C28-4D21-43C2-A6C5-A3CD5DF51100}"/>
                </a:ext>
              </a:extLst>
            </p:cNvPr>
            <p:cNvCxnSpPr>
              <a:cxnSpLocks/>
            </p:cNvCxnSpPr>
            <p:nvPr userDrawn="1"/>
          </p:nvCxnSpPr>
          <p:spPr>
            <a:xfrm flipH="1">
              <a:off x="915050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408F77-8DB3-48FF-8FCF-BFFF26D8C438}"/>
                </a:ext>
              </a:extLst>
            </p:cNvPr>
            <p:cNvCxnSpPr>
              <a:cxnSpLocks/>
            </p:cNvCxnSpPr>
            <p:nvPr userDrawn="1"/>
          </p:nvCxnSpPr>
          <p:spPr>
            <a:xfrm flipH="1">
              <a:off x="931059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B1F6448-A6C7-4B34-A74B-D62599CDA1F6}"/>
                </a:ext>
              </a:extLst>
            </p:cNvPr>
            <p:cNvCxnSpPr>
              <a:cxnSpLocks/>
            </p:cNvCxnSpPr>
            <p:nvPr userDrawn="1"/>
          </p:nvCxnSpPr>
          <p:spPr>
            <a:xfrm flipH="1">
              <a:off x="947067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7F0AF32-1E92-4225-A0ED-5D3C2A13C1D7}"/>
                </a:ext>
              </a:extLst>
            </p:cNvPr>
            <p:cNvCxnSpPr>
              <a:cxnSpLocks/>
            </p:cNvCxnSpPr>
            <p:nvPr userDrawn="1"/>
          </p:nvCxnSpPr>
          <p:spPr>
            <a:xfrm flipH="1">
              <a:off x="963076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D5A2340-93C5-445D-8424-1CB0EAB42B0B}"/>
                </a:ext>
              </a:extLst>
            </p:cNvPr>
            <p:cNvCxnSpPr>
              <a:cxnSpLocks/>
            </p:cNvCxnSpPr>
            <p:nvPr userDrawn="1"/>
          </p:nvCxnSpPr>
          <p:spPr>
            <a:xfrm flipH="1">
              <a:off x="979085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32577D-F4C4-4562-B01F-A753EE23D1EC}"/>
                </a:ext>
              </a:extLst>
            </p:cNvPr>
            <p:cNvCxnSpPr>
              <a:cxnSpLocks/>
            </p:cNvCxnSpPr>
            <p:nvPr userDrawn="1"/>
          </p:nvCxnSpPr>
          <p:spPr>
            <a:xfrm flipH="1">
              <a:off x="995093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71274D-53DF-4127-B312-57F766901178}"/>
                </a:ext>
              </a:extLst>
            </p:cNvPr>
            <p:cNvCxnSpPr>
              <a:cxnSpLocks/>
            </p:cNvCxnSpPr>
            <p:nvPr userDrawn="1"/>
          </p:nvCxnSpPr>
          <p:spPr>
            <a:xfrm flipH="1">
              <a:off x="1011102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D0F6CC1-4B67-40EA-8E0F-14A8A602819F}"/>
                </a:ext>
              </a:extLst>
            </p:cNvPr>
            <p:cNvCxnSpPr>
              <a:cxnSpLocks/>
            </p:cNvCxnSpPr>
            <p:nvPr userDrawn="1"/>
          </p:nvCxnSpPr>
          <p:spPr>
            <a:xfrm flipH="1">
              <a:off x="1027110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15C6580-A96B-43D2-8910-EAA160BB9C0D}"/>
                </a:ext>
              </a:extLst>
            </p:cNvPr>
            <p:cNvCxnSpPr>
              <a:cxnSpLocks/>
            </p:cNvCxnSpPr>
            <p:nvPr userDrawn="1"/>
          </p:nvCxnSpPr>
          <p:spPr>
            <a:xfrm flipH="1">
              <a:off x="1043119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6281C0E-904A-4D75-BD24-BB4179F80FA4}"/>
                </a:ext>
              </a:extLst>
            </p:cNvPr>
            <p:cNvCxnSpPr>
              <a:cxnSpLocks/>
            </p:cNvCxnSpPr>
            <p:nvPr userDrawn="1"/>
          </p:nvCxnSpPr>
          <p:spPr>
            <a:xfrm flipH="1">
              <a:off x="1075136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A1147D3-834D-48B1-B703-8D43D1910303}"/>
                </a:ext>
              </a:extLst>
            </p:cNvPr>
            <p:cNvCxnSpPr>
              <a:cxnSpLocks/>
            </p:cNvCxnSpPr>
            <p:nvPr userDrawn="1"/>
          </p:nvCxnSpPr>
          <p:spPr>
            <a:xfrm flipH="1">
              <a:off x="1091145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93B7496-842B-46A5-92A7-3A7C4C68AA4D}"/>
                </a:ext>
              </a:extLst>
            </p:cNvPr>
            <p:cNvCxnSpPr>
              <a:cxnSpLocks/>
            </p:cNvCxnSpPr>
            <p:nvPr userDrawn="1"/>
          </p:nvCxnSpPr>
          <p:spPr>
            <a:xfrm flipH="1">
              <a:off x="1107153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0734FB0-ACF6-4451-82FE-768787CFC982}"/>
                </a:ext>
              </a:extLst>
            </p:cNvPr>
            <p:cNvCxnSpPr>
              <a:cxnSpLocks/>
            </p:cNvCxnSpPr>
            <p:nvPr userDrawn="1"/>
          </p:nvCxnSpPr>
          <p:spPr>
            <a:xfrm flipH="1">
              <a:off x="11231625"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A75221C-91A4-417B-B584-88DFBEC92B66}"/>
                </a:ext>
              </a:extLst>
            </p:cNvPr>
            <p:cNvCxnSpPr>
              <a:cxnSpLocks/>
            </p:cNvCxnSpPr>
            <p:nvPr userDrawn="1"/>
          </p:nvCxnSpPr>
          <p:spPr>
            <a:xfrm flipH="1">
              <a:off x="1139171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2819C89-0516-4966-9362-0D072E28F841}"/>
                </a:ext>
              </a:extLst>
            </p:cNvPr>
            <p:cNvCxnSpPr>
              <a:cxnSpLocks/>
            </p:cNvCxnSpPr>
            <p:nvPr userDrawn="1"/>
          </p:nvCxnSpPr>
          <p:spPr>
            <a:xfrm flipH="1">
              <a:off x="1155179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7A6F19-D022-492F-9F04-48A954903DBF}"/>
                </a:ext>
              </a:extLst>
            </p:cNvPr>
            <p:cNvCxnSpPr>
              <a:cxnSpLocks/>
            </p:cNvCxnSpPr>
            <p:nvPr userDrawn="1"/>
          </p:nvCxnSpPr>
          <p:spPr>
            <a:xfrm flipH="1">
              <a:off x="11711883"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D456F4-D094-43C9-AE46-5A201256A0E7}"/>
                </a:ext>
              </a:extLst>
            </p:cNvPr>
            <p:cNvCxnSpPr>
              <a:cxnSpLocks/>
            </p:cNvCxnSpPr>
            <p:nvPr userDrawn="1"/>
          </p:nvCxnSpPr>
          <p:spPr>
            <a:xfrm flipH="1">
              <a:off x="11871969"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656250-C5B4-4772-9CBB-DF47D0F7F36C}"/>
                </a:ext>
              </a:extLst>
            </p:cNvPr>
            <p:cNvCxnSpPr>
              <a:cxnSpLocks/>
            </p:cNvCxnSpPr>
            <p:nvPr userDrawn="1"/>
          </p:nvCxnSpPr>
          <p:spPr>
            <a:xfrm flipH="1">
              <a:off x="12032067"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1960266-7364-4F23-A96A-847FD4749C5E}"/>
                </a:ext>
              </a:extLst>
            </p:cNvPr>
            <p:cNvCxnSpPr>
              <a:cxnSpLocks/>
            </p:cNvCxnSpPr>
            <p:nvPr userDrawn="1"/>
          </p:nvCxnSpPr>
          <p:spPr>
            <a:xfrm flipH="1">
              <a:off x="899042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5F72BFD-22C2-48BB-9607-EEC4F299AC10}"/>
                </a:ext>
              </a:extLst>
            </p:cNvPr>
            <p:cNvCxnSpPr>
              <a:cxnSpLocks/>
            </p:cNvCxnSpPr>
            <p:nvPr userDrawn="1"/>
          </p:nvCxnSpPr>
          <p:spPr>
            <a:xfrm flipH="1">
              <a:off x="10591281" y="695325"/>
              <a:ext cx="1035050" cy="9810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9" name="Title 48">
            <a:extLst>
              <a:ext uri="{FF2B5EF4-FFF2-40B4-BE49-F238E27FC236}">
                <a16:creationId xmlns:a16="http://schemas.microsoft.com/office/drawing/2014/main" id="{24BF6BC5-1DA1-4972-A876-04C87469BC90}"/>
              </a:ext>
            </a:extLst>
          </p:cNvPr>
          <p:cNvSpPr>
            <a:spLocks noGrp="1"/>
          </p:cNvSpPr>
          <p:nvPr>
            <p:ph type="title" hasCustomPrompt="1"/>
          </p:nvPr>
        </p:nvSpPr>
        <p:spPr>
          <a:xfrm>
            <a:off x="8273211" y="2904949"/>
            <a:ext cx="4021720" cy="441453"/>
          </a:xfrm>
          <a:solidFill>
            <a:schemeClr val="bg1"/>
          </a:solidFill>
        </p:spPr>
        <p:txBody>
          <a:bodyPr wrap="none" lIns="144000" tIns="72000" rIns="540000" bIns="36000">
            <a:spAutoFit/>
          </a:bodyPr>
          <a:lstStyle>
            <a:lvl1pPr algn="r">
              <a:defRPr sz="2400"/>
            </a:lvl1pPr>
          </a:lstStyle>
          <a:p>
            <a:r>
              <a:rPr lang="en-US"/>
              <a:t>TITLE LINE ONE HERE</a:t>
            </a:r>
            <a:endParaRPr lang="en-GB"/>
          </a:p>
        </p:txBody>
      </p:sp>
      <p:sp>
        <p:nvSpPr>
          <p:cNvPr id="44" name="Picture Placeholder 43">
            <a:extLst>
              <a:ext uri="{FF2B5EF4-FFF2-40B4-BE49-F238E27FC236}">
                <a16:creationId xmlns:a16="http://schemas.microsoft.com/office/drawing/2014/main" id="{E435DCF2-D803-4CD2-A6C4-49E4F3EAC8C7}"/>
              </a:ext>
            </a:extLst>
          </p:cNvPr>
          <p:cNvSpPr>
            <a:spLocks noGrp="1"/>
          </p:cNvSpPr>
          <p:nvPr>
            <p:ph type="pic" sz="quarter" idx="11" hasCustomPrompt="1"/>
          </p:nvPr>
        </p:nvSpPr>
        <p:spPr>
          <a:xfrm>
            <a:off x="0" y="0"/>
            <a:ext cx="9305917" cy="6858000"/>
          </a:xfrm>
          <a:custGeom>
            <a:avLst/>
            <a:gdLst>
              <a:gd name="connsiteX0" fmla="*/ 0 w 9305917"/>
              <a:gd name="connsiteY0" fmla="*/ 0 h 6858000"/>
              <a:gd name="connsiteX1" fmla="*/ 6807201 w 9305917"/>
              <a:gd name="connsiteY1" fmla="*/ 0 h 6858000"/>
              <a:gd name="connsiteX2" fmla="*/ 6807201 w 9305917"/>
              <a:gd name="connsiteY2" fmla="*/ 188912 h 6858000"/>
              <a:gd name="connsiteX3" fmla="*/ 9305917 w 9305917"/>
              <a:gd name="connsiteY3" fmla="*/ 188912 h 6858000"/>
              <a:gd name="connsiteX4" fmla="*/ 9305917 w 9305917"/>
              <a:gd name="connsiteY4" fmla="*/ 6858000 h 6858000"/>
              <a:gd name="connsiteX5" fmla="*/ 5384801 w 9305917"/>
              <a:gd name="connsiteY5" fmla="*/ 6858000 h 6858000"/>
              <a:gd name="connsiteX6" fmla="*/ 5384801 w 9305917"/>
              <a:gd name="connsiteY6" fmla="*/ 6669088 h 6858000"/>
              <a:gd name="connsiteX7" fmla="*/ 1 w 9305917"/>
              <a:gd name="connsiteY7" fmla="*/ 6669088 h 6858000"/>
              <a:gd name="connsiteX8" fmla="*/ 1 w 9305917"/>
              <a:gd name="connsiteY8" fmla="*/ 6858000 h 6858000"/>
              <a:gd name="connsiteX9" fmla="*/ 0 w 9305917"/>
              <a:gd name="connsiteY9" fmla="*/ 6858000 h 6858000"/>
              <a:gd name="connsiteX0" fmla="*/ 0 w 9305917"/>
              <a:gd name="connsiteY0" fmla="*/ 0 h 6858000"/>
              <a:gd name="connsiteX1" fmla="*/ 6807201 w 9305917"/>
              <a:gd name="connsiteY1" fmla="*/ 0 h 6858000"/>
              <a:gd name="connsiteX2" fmla="*/ 6807201 w 9305917"/>
              <a:gd name="connsiteY2" fmla="*/ 188912 h 6858000"/>
              <a:gd name="connsiteX3" fmla="*/ 9305917 w 9305917"/>
              <a:gd name="connsiteY3" fmla="*/ 188912 h 6858000"/>
              <a:gd name="connsiteX4" fmla="*/ 9305917 w 9305917"/>
              <a:gd name="connsiteY4" fmla="*/ 6858000 h 6858000"/>
              <a:gd name="connsiteX5" fmla="*/ 5384801 w 9305917"/>
              <a:gd name="connsiteY5" fmla="*/ 6858000 h 6858000"/>
              <a:gd name="connsiteX6" fmla="*/ 5384801 w 9305917"/>
              <a:gd name="connsiteY6" fmla="*/ 6669088 h 6858000"/>
              <a:gd name="connsiteX7" fmla="*/ 1 w 9305917"/>
              <a:gd name="connsiteY7" fmla="*/ 6669088 h 6858000"/>
              <a:gd name="connsiteX8" fmla="*/ 1 w 9305917"/>
              <a:gd name="connsiteY8" fmla="*/ 6858000 h 6858000"/>
              <a:gd name="connsiteX9" fmla="*/ 0 w 9305917"/>
              <a:gd name="connsiteY9" fmla="*/ 0 h 6858000"/>
              <a:gd name="connsiteX0" fmla="*/ 0 w 9305917"/>
              <a:gd name="connsiteY0" fmla="*/ 0 h 6858000"/>
              <a:gd name="connsiteX1" fmla="*/ 6807201 w 9305917"/>
              <a:gd name="connsiteY1" fmla="*/ 0 h 6858000"/>
              <a:gd name="connsiteX2" fmla="*/ 6807201 w 9305917"/>
              <a:gd name="connsiteY2" fmla="*/ 188912 h 6858000"/>
              <a:gd name="connsiteX3" fmla="*/ 9305917 w 9305917"/>
              <a:gd name="connsiteY3" fmla="*/ 188912 h 6858000"/>
              <a:gd name="connsiteX4" fmla="*/ 9305917 w 9305917"/>
              <a:gd name="connsiteY4" fmla="*/ 6858000 h 6858000"/>
              <a:gd name="connsiteX5" fmla="*/ 5384801 w 9305917"/>
              <a:gd name="connsiteY5" fmla="*/ 6858000 h 6858000"/>
              <a:gd name="connsiteX6" fmla="*/ 5384801 w 9305917"/>
              <a:gd name="connsiteY6" fmla="*/ 6669088 h 6858000"/>
              <a:gd name="connsiteX7" fmla="*/ 1 w 9305917"/>
              <a:gd name="connsiteY7" fmla="*/ 6669088 h 6858000"/>
              <a:gd name="connsiteX8" fmla="*/ 0 w 9305917"/>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5917" h="6858000">
                <a:moveTo>
                  <a:pt x="0" y="0"/>
                </a:moveTo>
                <a:lnTo>
                  <a:pt x="6807201" y="0"/>
                </a:lnTo>
                <a:lnTo>
                  <a:pt x="6807201" y="188912"/>
                </a:lnTo>
                <a:lnTo>
                  <a:pt x="9305917" y="188912"/>
                </a:lnTo>
                <a:lnTo>
                  <a:pt x="9305917" y="6858000"/>
                </a:lnTo>
                <a:lnTo>
                  <a:pt x="5384801" y="6858000"/>
                </a:lnTo>
                <a:lnTo>
                  <a:pt x="5384801" y="6669088"/>
                </a:lnTo>
                <a:lnTo>
                  <a:pt x="1" y="6669088"/>
                </a:lnTo>
                <a:cubicBezTo>
                  <a:pt x="1" y="4446059"/>
                  <a:pt x="0" y="2223029"/>
                  <a:pt x="0" y="0"/>
                </a:cubicBezTo>
                <a:close/>
              </a:path>
            </a:pathLst>
          </a:custGeom>
        </p:spPr>
        <p:txBody>
          <a:bodyPr wrap="square" anchor="ctr">
            <a:noAutofit/>
          </a:bodyPr>
          <a:lstStyle>
            <a:lvl1pPr algn="ctr">
              <a:defRPr>
                <a:solidFill>
                  <a:schemeClr val="bg1"/>
                </a:solidFill>
              </a:defRPr>
            </a:lvl1pPr>
          </a:lstStyle>
          <a:p>
            <a:r>
              <a:rPr lang="en-US" dirty="0"/>
              <a:t>Click to add image</a:t>
            </a:r>
          </a:p>
        </p:txBody>
      </p:sp>
    </p:spTree>
    <p:extLst>
      <p:ext uri="{BB962C8B-B14F-4D97-AF65-F5344CB8AC3E}">
        <p14:creationId xmlns:p14="http://schemas.microsoft.com/office/powerpoint/2010/main" val="1039104018"/>
      </p:ext>
    </p:extLst>
  </p:cSld>
  <p:clrMapOvr>
    <a:masterClrMapping/>
  </p:clrMapOvr>
  <p:extLst>
    <p:ext uri="{DCECCB84-F9BA-43D5-87BE-67443E8EF086}">
      <p15:sldGuideLst xmlns:p15="http://schemas.microsoft.com/office/powerpoint/2012/main">
        <p15:guide id="1" pos="3840">
          <p15:clr>
            <a:srgbClr val="FBAE40"/>
          </p15:clr>
        </p15:guide>
        <p15:guide id="2" orient="horz" pos="108">
          <p15:clr>
            <a:srgbClr val="FBAE40"/>
          </p15:clr>
        </p15:guide>
        <p15:guide id="5" orient="horz" pos="2296">
          <p15:clr>
            <a:srgbClr val="FBAE40"/>
          </p15:clr>
        </p15:guide>
        <p15:guide id="8" pos="211">
          <p15:clr>
            <a:srgbClr val="FBAE40"/>
          </p15:clr>
        </p15:guide>
        <p15:guide id="10" pos="7469">
          <p15:clr>
            <a:srgbClr val="FBAE40"/>
          </p15:clr>
        </p15:guide>
        <p15:guide id="11" orient="horz" pos="420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41356D-926E-4BF9-8395-DF5DB058DE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52F4CC-22D1-43BC-92C1-FB62E853F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062C2509-A90F-4EDE-B120-09055BC093A0}"/>
              </a:ext>
            </a:extLst>
          </p:cNvPr>
          <p:cNvSpPr>
            <a:spLocks noGrp="1"/>
          </p:cNvSpPr>
          <p:nvPr>
            <p:ph type="ftr" sz="quarter" idx="3"/>
          </p:nvPr>
        </p:nvSpPr>
        <p:spPr>
          <a:xfrm>
            <a:off x="367645" y="6310312"/>
            <a:ext cx="4114800" cy="365125"/>
          </a:xfrm>
          <a:prstGeom prst="rect">
            <a:avLst/>
          </a:prstGeom>
        </p:spPr>
        <p:txBody>
          <a:bodyPr vert="horz" lIns="0" tIns="0" rIns="0" bIns="0" rtlCol="0" anchor="ctr"/>
          <a:lstStyle>
            <a:lvl1pPr algn="l">
              <a:defRPr sz="1200">
                <a:solidFill>
                  <a:schemeClr val="tx1">
                    <a:tint val="75000"/>
                  </a:schemeClr>
                </a:solidFill>
              </a:defRPr>
            </a:lvl1pPr>
          </a:lstStyle>
          <a:p>
            <a:r>
              <a:rPr lang="en-GB" dirty="0"/>
              <a:t>SECTION TITLE</a:t>
            </a:r>
          </a:p>
        </p:txBody>
      </p:sp>
      <p:sp>
        <p:nvSpPr>
          <p:cNvPr id="6" name="Slide Number Placeholder 5">
            <a:extLst>
              <a:ext uri="{FF2B5EF4-FFF2-40B4-BE49-F238E27FC236}">
                <a16:creationId xmlns:a16="http://schemas.microsoft.com/office/drawing/2014/main" id="{1F84B62D-8336-484C-BDBA-E2A59FCE81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5D5142-0409-4123-9E0E-A0AA31D6AF59}" type="slidenum">
              <a:rPr lang="en-GB" smtClean="0"/>
              <a:t>‹#›</a:t>
            </a:fld>
            <a:endParaRPr lang="en-GB" dirty="0"/>
          </a:p>
        </p:txBody>
      </p:sp>
    </p:spTree>
    <p:extLst>
      <p:ext uri="{BB962C8B-B14F-4D97-AF65-F5344CB8AC3E}">
        <p14:creationId xmlns:p14="http://schemas.microsoft.com/office/powerpoint/2010/main" val="3824861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9" r:id="rId28"/>
    <p:sldLayoutId id="2147483690" r:id="rId29"/>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hyperlink" Target="https://resources.ecb.co.uk/ecb/document/2022/03/17/36918e2a-b649-489a-9295-ea3bb6b5d433/ECB_Anti-Discrimination_Code_2022_v5-1-.pdf" TargetMode="Externa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1.jpg"/><Relationship Id="rId5" Type="http://schemas.openxmlformats.org/officeDocument/2006/relationships/hyperlink" Target="https://antidiscriminationrecreationalgame.ecb.co.uk/" TargetMode="External"/><Relationship Id="rId4" Type="http://schemas.openxmlformats.org/officeDocument/2006/relationships/hyperlink" Target="https://www.ecb.co.uk/reporting-discriminatio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hyperlink" Target="https://resources.ecb.co.uk/ecb/document/2021/07/02/e8310e83-4df5-4f76-8c97-064baeae0a19/Creating-Welcoming-Environments-Guide.pdf" TargetMode="External"/><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31.jpg"/><Relationship Id="rId5" Type="http://schemas.openxmlformats.org/officeDocument/2006/relationships/hyperlink" Target="https://www.ecb.co.uk/play/disability-cricket/champion-clubs" TargetMode="External"/><Relationship Id="rId4" Type="http://schemas.openxmlformats.org/officeDocument/2006/relationships/hyperlink" Target="https://resources.ecb.co.uk/ecb/document/2021/07/13/3f3f54ec-c602-48d7-bef6-d0d365df5e79/ECB-Facilities-Review-Checklist-59-.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4" y="-1889"/>
            <a:ext cx="12192598" cy="6858420"/>
          </a:xfrm>
          <a:custGeom>
            <a:avLst/>
            <a:gdLst/>
            <a:ahLst/>
            <a:cxnLst/>
            <a:rect l="l" t="t" r="r" b="b"/>
            <a:pathLst>
              <a:path w="11520170" h="6480175">
                <a:moveTo>
                  <a:pt x="11520004" y="0"/>
                </a:moveTo>
                <a:lnTo>
                  <a:pt x="0" y="0"/>
                </a:lnTo>
                <a:lnTo>
                  <a:pt x="0" y="6479997"/>
                </a:lnTo>
                <a:lnTo>
                  <a:pt x="11520004" y="6479997"/>
                </a:lnTo>
                <a:lnTo>
                  <a:pt x="11520004" y="0"/>
                </a:lnTo>
                <a:close/>
              </a:path>
            </a:pathLst>
          </a:custGeom>
          <a:solidFill>
            <a:srgbClr val="5F3264"/>
          </a:solidFill>
        </p:spPr>
        <p:txBody>
          <a:bodyPr wrap="square" lIns="0" tIns="0" rIns="0" bIns="0" rtlCol="0"/>
          <a:lstStyle/>
          <a:p>
            <a:endParaRPr sz="1904" dirty="0"/>
          </a:p>
        </p:txBody>
      </p:sp>
      <p:grpSp>
        <p:nvGrpSpPr>
          <p:cNvPr id="5" name="Group 4">
            <a:extLst>
              <a:ext uri="{FF2B5EF4-FFF2-40B4-BE49-F238E27FC236}">
                <a16:creationId xmlns:a16="http://schemas.microsoft.com/office/drawing/2014/main" id="{D618B2B0-F817-2C66-3687-F1AD6726AF10}"/>
              </a:ext>
            </a:extLst>
          </p:cNvPr>
          <p:cNvGrpSpPr/>
          <p:nvPr/>
        </p:nvGrpSpPr>
        <p:grpSpPr>
          <a:xfrm>
            <a:off x="9079669" y="-64258"/>
            <a:ext cx="3146573" cy="6922258"/>
            <a:chOff x="8574608" y="0"/>
            <a:chExt cx="2945636" cy="6480210"/>
          </a:xfrm>
        </p:grpSpPr>
        <p:pic>
          <p:nvPicPr>
            <p:cNvPr id="22" name="object 3">
              <a:extLst>
                <a:ext uri="{FF2B5EF4-FFF2-40B4-BE49-F238E27FC236}">
                  <a16:creationId xmlns:a16="http://schemas.microsoft.com/office/drawing/2014/main" id="{B0FE0BC7-EAC0-D800-B14F-67711B4E96AB}"/>
                </a:ext>
              </a:extLst>
            </p:cNvPr>
            <p:cNvPicPr/>
            <p:nvPr/>
          </p:nvPicPr>
          <p:blipFill>
            <a:blip r:embed="rId3" cstate="print"/>
            <a:stretch>
              <a:fillRect/>
            </a:stretch>
          </p:blipFill>
          <p:spPr>
            <a:xfrm>
              <a:off x="8574608" y="0"/>
              <a:ext cx="2945396" cy="3173552"/>
            </a:xfrm>
            <a:prstGeom prst="rect">
              <a:avLst/>
            </a:prstGeom>
          </p:spPr>
        </p:pic>
        <p:sp>
          <p:nvSpPr>
            <p:cNvPr id="23" name="object 4">
              <a:extLst>
                <a:ext uri="{FF2B5EF4-FFF2-40B4-BE49-F238E27FC236}">
                  <a16:creationId xmlns:a16="http://schemas.microsoft.com/office/drawing/2014/main" id="{415CB5D1-E210-8F0D-7AA3-2D34398CD786}"/>
                </a:ext>
              </a:extLst>
            </p:cNvPr>
            <p:cNvSpPr/>
            <p:nvPr/>
          </p:nvSpPr>
          <p:spPr>
            <a:xfrm>
              <a:off x="8809442" y="1215680"/>
              <a:ext cx="1285875" cy="2346325"/>
            </a:xfrm>
            <a:custGeom>
              <a:avLst/>
              <a:gdLst/>
              <a:ahLst/>
              <a:cxnLst/>
              <a:rect l="l" t="t" r="r" b="b"/>
              <a:pathLst>
                <a:path w="1285875" h="2346325">
                  <a:moveTo>
                    <a:pt x="0" y="1286700"/>
                  </a:moveTo>
                  <a:lnTo>
                    <a:pt x="381025" y="1286344"/>
                  </a:lnTo>
                  <a:lnTo>
                    <a:pt x="382778" y="2346007"/>
                  </a:lnTo>
                  <a:lnTo>
                    <a:pt x="899325" y="2346007"/>
                  </a:lnTo>
                  <a:lnTo>
                    <a:pt x="899718" y="1286344"/>
                  </a:lnTo>
                  <a:lnTo>
                    <a:pt x="1285430" y="1286344"/>
                  </a:lnTo>
                  <a:lnTo>
                    <a:pt x="642823" y="0"/>
                  </a:lnTo>
                  <a:lnTo>
                    <a:pt x="634517" y="0"/>
                  </a:lnTo>
                  <a:lnTo>
                    <a:pt x="0" y="1286700"/>
                  </a:lnTo>
                  <a:close/>
                </a:path>
              </a:pathLst>
            </a:custGeom>
            <a:ln w="20231">
              <a:solidFill>
                <a:srgbClr val="009EB4"/>
              </a:solidFill>
            </a:ln>
          </p:spPr>
          <p:txBody>
            <a:bodyPr wrap="square" lIns="0" tIns="0" rIns="0" bIns="0" rtlCol="0"/>
            <a:lstStyle/>
            <a:p>
              <a:endParaRPr dirty="0"/>
            </a:p>
          </p:txBody>
        </p:sp>
        <p:pic>
          <p:nvPicPr>
            <p:cNvPr id="24" name="object 5">
              <a:extLst>
                <a:ext uri="{FF2B5EF4-FFF2-40B4-BE49-F238E27FC236}">
                  <a16:creationId xmlns:a16="http://schemas.microsoft.com/office/drawing/2014/main" id="{0829CB7A-AD25-954D-8098-FFCB38AE717C}"/>
                </a:ext>
              </a:extLst>
            </p:cNvPr>
            <p:cNvPicPr/>
            <p:nvPr/>
          </p:nvPicPr>
          <p:blipFill>
            <a:blip r:embed="rId4" cstate="print"/>
            <a:stretch>
              <a:fillRect/>
            </a:stretch>
          </p:blipFill>
          <p:spPr>
            <a:xfrm>
              <a:off x="8574608" y="3173552"/>
              <a:ext cx="2945396" cy="3306445"/>
            </a:xfrm>
            <a:prstGeom prst="rect">
              <a:avLst/>
            </a:prstGeom>
          </p:spPr>
        </p:pic>
        <p:sp>
          <p:nvSpPr>
            <p:cNvPr id="25" name="object 6">
              <a:extLst>
                <a:ext uri="{FF2B5EF4-FFF2-40B4-BE49-F238E27FC236}">
                  <a16:creationId xmlns:a16="http://schemas.microsoft.com/office/drawing/2014/main" id="{545DB308-BB4A-BABC-4FF7-E2F1693FF99A}"/>
                </a:ext>
              </a:extLst>
            </p:cNvPr>
            <p:cNvSpPr/>
            <p:nvPr/>
          </p:nvSpPr>
          <p:spPr>
            <a:xfrm>
              <a:off x="8793170" y="4603518"/>
              <a:ext cx="772795" cy="1535430"/>
            </a:xfrm>
            <a:custGeom>
              <a:avLst/>
              <a:gdLst/>
              <a:ahLst/>
              <a:cxnLst/>
              <a:rect l="l" t="t" r="r" b="b"/>
              <a:pathLst>
                <a:path w="772795" h="1535429">
                  <a:moveTo>
                    <a:pt x="0" y="841883"/>
                  </a:moveTo>
                  <a:lnTo>
                    <a:pt x="228917" y="841654"/>
                  </a:lnTo>
                  <a:lnTo>
                    <a:pt x="229971" y="1534972"/>
                  </a:lnTo>
                  <a:lnTo>
                    <a:pt x="540321" y="1534972"/>
                  </a:lnTo>
                  <a:lnTo>
                    <a:pt x="540550" y="841654"/>
                  </a:lnTo>
                  <a:lnTo>
                    <a:pt x="772287" y="841654"/>
                  </a:lnTo>
                  <a:lnTo>
                    <a:pt x="386207" y="0"/>
                  </a:lnTo>
                  <a:lnTo>
                    <a:pt x="381228" y="0"/>
                  </a:lnTo>
                  <a:lnTo>
                    <a:pt x="0" y="841883"/>
                  </a:lnTo>
                  <a:close/>
                </a:path>
              </a:pathLst>
            </a:custGeom>
            <a:ln w="12700">
              <a:solidFill>
                <a:srgbClr val="EE2E62"/>
              </a:solidFill>
            </a:ln>
          </p:spPr>
          <p:txBody>
            <a:bodyPr wrap="square" lIns="0" tIns="0" rIns="0" bIns="0" rtlCol="0"/>
            <a:lstStyle/>
            <a:p>
              <a:endParaRPr dirty="0"/>
            </a:p>
          </p:txBody>
        </p:sp>
        <p:sp>
          <p:nvSpPr>
            <p:cNvPr id="26" name="object 7">
              <a:extLst>
                <a:ext uri="{FF2B5EF4-FFF2-40B4-BE49-F238E27FC236}">
                  <a16:creationId xmlns:a16="http://schemas.microsoft.com/office/drawing/2014/main" id="{D7E39598-5C59-7C5E-B305-E06D4E5B37A0}"/>
                </a:ext>
              </a:extLst>
            </p:cNvPr>
            <p:cNvSpPr/>
            <p:nvPr/>
          </p:nvSpPr>
          <p:spPr>
            <a:xfrm>
              <a:off x="9739705" y="3624615"/>
              <a:ext cx="1780539" cy="2855595"/>
            </a:xfrm>
            <a:custGeom>
              <a:avLst/>
              <a:gdLst/>
              <a:ahLst/>
              <a:cxnLst/>
              <a:rect l="l" t="t" r="r" b="b"/>
              <a:pathLst>
                <a:path w="1780540" h="2855595">
                  <a:moveTo>
                    <a:pt x="1284292" y="44983"/>
                  </a:moveTo>
                  <a:lnTo>
                    <a:pt x="1295731" y="27603"/>
                  </a:lnTo>
                  <a:lnTo>
                    <a:pt x="1311390" y="13290"/>
                  </a:lnTo>
                  <a:lnTo>
                    <a:pt x="1330883" y="3578"/>
                  </a:lnTo>
                  <a:lnTo>
                    <a:pt x="1353824" y="0"/>
                  </a:lnTo>
                  <a:lnTo>
                    <a:pt x="1394731" y="0"/>
                  </a:lnTo>
                  <a:lnTo>
                    <a:pt x="1417672" y="3578"/>
                  </a:lnTo>
                  <a:lnTo>
                    <a:pt x="1437165" y="13290"/>
                  </a:lnTo>
                  <a:lnTo>
                    <a:pt x="1452824" y="27603"/>
                  </a:lnTo>
                  <a:lnTo>
                    <a:pt x="1464263" y="44983"/>
                  </a:lnTo>
                  <a:lnTo>
                    <a:pt x="1780299" y="722263"/>
                  </a:lnTo>
                </a:path>
                <a:path w="1780540" h="2855595">
                  <a:moveTo>
                    <a:pt x="1780299" y="2227848"/>
                  </a:moveTo>
                  <a:lnTo>
                    <a:pt x="1390642" y="1365986"/>
                  </a:lnTo>
                  <a:lnTo>
                    <a:pt x="1366092" y="1365986"/>
                  </a:lnTo>
                  <a:lnTo>
                    <a:pt x="692734" y="2855381"/>
                  </a:lnTo>
                </a:path>
                <a:path w="1780540" h="2855595">
                  <a:moveTo>
                    <a:pt x="5927" y="2855381"/>
                  </a:moveTo>
                  <a:lnTo>
                    <a:pt x="0" y="2836464"/>
                  </a:lnTo>
                  <a:lnTo>
                    <a:pt x="8120" y="2797416"/>
                  </a:lnTo>
                  <a:lnTo>
                    <a:pt x="1284292" y="44983"/>
                  </a:lnTo>
                </a:path>
              </a:pathLst>
            </a:custGeom>
            <a:ln w="30340">
              <a:solidFill>
                <a:srgbClr val="5F3075"/>
              </a:solidFill>
            </a:ln>
          </p:spPr>
          <p:txBody>
            <a:bodyPr wrap="square" lIns="0" tIns="0" rIns="0" bIns="0" rtlCol="0"/>
            <a:lstStyle/>
            <a:p>
              <a:endParaRPr dirty="0"/>
            </a:p>
          </p:txBody>
        </p:sp>
      </p:grpSp>
      <p:sp>
        <p:nvSpPr>
          <p:cNvPr id="19" name="object 4">
            <a:extLst>
              <a:ext uri="{FF2B5EF4-FFF2-40B4-BE49-F238E27FC236}">
                <a16:creationId xmlns:a16="http://schemas.microsoft.com/office/drawing/2014/main" id="{2255BA70-12C9-4EDF-2A30-B33C0965623D}"/>
              </a:ext>
            </a:extLst>
          </p:cNvPr>
          <p:cNvSpPr/>
          <p:nvPr/>
        </p:nvSpPr>
        <p:spPr>
          <a:xfrm>
            <a:off x="9079669" y="0"/>
            <a:ext cx="3146702" cy="6856531"/>
          </a:xfrm>
          <a:custGeom>
            <a:avLst/>
            <a:gdLst/>
            <a:ahLst/>
            <a:cxnLst/>
            <a:rect l="l" t="t" r="r" b="b"/>
            <a:pathLst>
              <a:path w="4970780" h="6480175">
                <a:moveTo>
                  <a:pt x="0" y="0"/>
                </a:moveTo>
                <a:lnTo>
                  <a:pt x="0" y="6479997"/>
                </a:lnTo>
                <a:lnTo>
                  <a:pt x="4970652" y="6479997"/>
                </a:lnTo>
                <a:lnTo>
                  <a:pt x="4970652" y="0"/>
                </a:lnTo>
                <a:lnTo>
                  <a:pt x="0" y="0"/>
                </a:lnTo>
                <a:close/>
              </a:path>
            </a:pathLst>
          </a:custGeom>
          <a:solidFill>
            <a:srgbClr val="5F3264">
              <a:alpha val="50000"/>
            </a:srgbClr>
          </a:solidFill>
        </p:spPr>
        <p:txBody>
          <a:bodyPr wrap="square" lIns="0" tIns="0" rIns="0" bIns="0" rtlCol="0"/>
          <a:lstStyle/>
          <a:p>
            <a:endParaRPr dirty="0"/>
          </a:p>
        </p:txBody>
      </p:sp>
      <p:grpSp>
        <p:nvGrpSpPr>
          <p:cNvPr id="10" name="Group 9">
            <a:extLst>
              <a:ext uri="{FF2B5EF4-FFF2-40B4-BE49-F238E27FC236}">
                <a16:creationId xmlns:a16="http://schemas.microsoft.com/office/drawing/2014/main" id="{8C96EE26-0A74-F8D3-E856-93636EFC3FC5}"/>
              </a:ext>
            </a:extLst>
          </p:cNvPr>
          <p:cNvGrpSpPr/>
          <p:nvPr/>
        </p:nvGrpSpPr>
        <p:grpSpPr>
          <a:xfrm>
            <a:off x="9415453" y="263455"/>
            <a:ext cx="2507580" cy="1201934"/>
            <a:chOff x="457200" y="4554003"/>
            <a:chExt cx="2369286" cy="1135647"/>
          </a:xfrm>
        </p:grpSpPr>
        <p:sp>
          <p:nvSpPr>
            <p:cNvPr id="6" name="object 6"/>
            <p:cNvSpPr/>
            <p:nvPr/>
          </p:nvSpPr>
          <p:spPr>
            <a:xfrm>
              <a:off x="2488031" y="5135765"/>
              <a:ext cx="338455" cy="547370"/>
            </a:xfrm>
            <a:custGeom>
              <a:avLst/>
              <a:gdLst/>
              <a:ahLst/>
              <a:cxnLst/>
              <a:rect l="l" t="t" r="r" b="b"/>
              <a:pathLst>
                <a:path w="338455" h="547370">
                  <a:moveTo>
                    <a:pt x="337959" y="7035"/>
                  </a:moveTo>
                  <a:lnTo>
                    <a:pt x="331978" y="0"/>
                  </a:lnTo>
                  <a:lnTo>
                    <a:pt x="114350" y="0"/>
                  </a:lnTo>
                  <a:lnTo>
                    <a:pt x="6908" y="0"/>
                  </a:lnTo>
                  <a:lnTo>
                    <a:pt x="5981" y="0"/>
                  </a:lnTo>
                  <a:lnTo>
                    <a:pt x="520" y="6426"/>
                  </a:lnTo>
                  <a:lnTo>
                    <a:pt x="0" y="6946"/>
                  </a:lnTo>
                  <a:lnTo>
                    <a:pt x="0" y="539877"/>
                  </a:lnTo>
                  <a:lnTo>
                    <a:pt x="5981" y="546900"/>
                  </a:lnTo>
                  <a:lnTo>
                    <a:pt x="331978" y="546900"/>
                  </a:lnTo>
                  <a:lnTo>
                    <a:pt x="337959" y="539877"/>
                  </a:lnTo>
                  <a:lnTo>
                    <a:pt x="337959" y="439089"/>
                  </a:lnTo>
                  <a:lnTo>
                    <a:pt x="331978" y="432054"/>
                  </a:lnTo>
                  <a:lnTo>
                    <a:pt x="121246" y="431863"/>
                  </a:lnTo>
                  <a:lnTo>
                    <a:pt x="121246" y="326288"/>
                  </a:lnTo>
                  <a:lnTo>
                    <a:pt x="289902" y="326288"/>
                  </a:lnTo>
                  <a:lnTo>
                    <a:pt x="296189" y="324967"/>
                  </a:lnTo>
                  <a:lnTo>
                    <a:pt x="301320" y="319239"/>
                  </a:lnTo>
                  <a:lnTo>
                    <a:pt x="301320" y="218757"/>
                  </a:lnTo>
                  <a:lnTo>
                    <a:pt x="294589" y="211734"/>
                  </a:lnTo>
                  <a:lnTo>
                    <a:pt x="287108" y="211734"/>
                  </a:lnTo>
                  <a:lnTo>
                    <a:pt x="121246" y="211391"/>
                  </a:lnTo>
                  <a:lnTo>
                    <a:pt x="121246" y="113893"/>
                  </a:lnTo>
                  <a:lnTo>
                    <a:pt x="328828" y="113893"/>
                  </a:lnTo>
                  <a:lnTo>
                    <a:pt x="334314" y="111709"/>
                  </a:lnTo>
                  <a:lnTo>
                    <a:pt x="337959" y="106095"/>
                  </a:lnTo>
                  <a:lnTo>
                    <a:pt x="337959" y="7035"/>
                  </a:lnTo>
                  <a:close/>
                </a:path>
              </a:pathLst>
            </a:custGeom>
            <a:solidFill>
              <a:srgbClr val="FFFFFF"/>
            </a:solidFill>
          </p:spPr>
          <p:txBody>
            <a:bodyPr wrap="square" lIns="0" tIns="0" rIns="0" bIns="0" rtlCol="0"/>
            <a:lstStyle/>
            <a:p>
              <a:endParaRPr sz="1904" dirty="0"/>
            </a:p>
          </p:txBody>
        </p:sp>
        <p:sp>
          <p:nvSpPr>
            <p:cNvPr id="7" name="object 7"/>
            <p:cNvSpPr/>
            <p:nvPr/>
          </p:nvSpPr>
          <p:spPr>
            <a:xfrm>
              <a:off x="457200" y="4554003"/>
              <a:ext cx="2369185" cy="498475"/>
            </a:xfrm>
            <a:custGeom>
              <a:avLst/>
              <a:gdLst/>
              <a:ahLst/>
              <a:cxnLst/>
              <a:rect l="l" t="t" r="r" b="b"/>
              <a:pathLst>
                <a:path w="2369185" h="498475">
                  <a:moveTo>
                    <a:pt x="363791" y="156286"/>
                  </a:moveTo>
                  <a:lnTo>
                    <a:pt x="356222" y="109143"/>
                  </a:lnTo>
                  <a:lnTo>
                    <a:pt x="354495" y="105803"/>
                  </a:lnTo>
                  <a:lnTo>
                    <a:pt x="335165" y="68148"/>
                  </a:lnTo>
                  <a:lnTo>
                    <a:pt x="303085" y="35788"/>
                  </a:lnTo>
                  <a:lnTo>
                    <a:pt x="262483" y="14554"/>
                  </a:lnTo>
                  <a:lnTo>
                    <a:pt x="258584" y="13919"/>
                  </a:lnTo>
                  <a:lnTo>
                    <a:pt x="258584" y="158356"/>
                  </a:lnTo>
                  <a:lnTo>
                    <a:pt x="254431" y="179247"/>
                  </a:lnTo>
                  <a:lnTo>
                    <a:pt x="243230" y="196900"/>
                  </a:lnTo>
                  <a:lnTo>
                    <a:pt x="226796" y="209118"/>
                  </a:lnTo>
                  <a:lnTo>
                    <a:pt x="206997" y="213677"/>
                  </a:lnTo>
                  <a:lnTo>
                    <a:pt x="106553" y="213677"/>
                  </a:lnTo>
                  <a:lnTo>
                    <a:pt x="106553" y="105803"/>
                  </a:lnTo>
                  <a:lnTo>
                    <a:pt x="206997" y="105803"/>
                  </a:lnTo>
                  <a:lnTo>
                    <a:pt x="226796" y="109931"/>
                  </a:lnTo>
                  <a:lnTo>
                    <a:pt x="243230" y="121183"/>
                  </a:lnTo>
                  <a:lnTo>
                    <a:pt x="254431" y="137883"/>
                  </a:lnTo>
                  <a:lnTo>
                    <a:pt x="258584" y="158356"/>
                  </a:lnTo>
                  <a:lnTo>
                    <a:pt x="258584" y="13919"/>
                  </a:lnTo>
                  <a:lnTo>
                    <a:pt x="215823" y="6921"/>
                  </a:lnTo>
                  <a:lnTo>
                    <a:pt x="5422" y="6921"/>
                  </a:lnTo>
                  <a:lnTo>
                    <a:pt x="0" y="13144"/>
                  </a:lnTo>
                  <a:lnTo>
                    <a:pt x="0" y="484746"/>
                  </a:lnTo>
                  <a:lnTo>
                    <a:pt x="5422" y="490969"/>
                  </a:lnTo>
                  <a:lnTo>
                    <a:pt x="100444" y="490969"/>
                  </a:lnTo>
                  <a:lnTo>
                    <a:pt x="106553" y="484746"/>
                  </a:lnTo>
                  <a:lnTo>
                    <a:pt x="106553" y="301498"/>
                  </a:lnTo>
                  <a:lnTo>
                    <a:pt x="153390" y="301498"/>
                  </a:lnTo>
                  <a:lnTo>
                    <a:pt x="245008" y="487514"/>
                  </a:lnTo>
                  <a:lnTo>
                    <a:pt x="249085" y="490969"/>
                  </a:lnTo>
                  <a:lnTo>
                    <a:pt x="344779" y="490969"/>
                  </a:lnTo>
                  <a:lnTo>
                    <a:pt x="352120" y="489089"/>
                  </a:lnTo>
                  <a:lnTo>
                    <a:pt x="356666" y="484314"/>
                  </a:lnTo>
                  <a:lnTo>
                    <a:pt x="358140" y="477824"/>
                  </a:lnTo>
                  <a:lnTo>
                    <a:pt x="356323" y="470916"/>
                  </a:lnTo>
                  <a:lnTo>
                    <a:pt x="266623" y="301498"/>
                  </a:lnTo>
                  <a:lnTo>
                    <a:pt x="263334" y="295275"/>
                  </a:lnTo>
                  <a:lnTo>
                    <a:pt x="303949" y="272288"/>
                  </a:lnTo>
                  <a:lnTo>
                    <a:pt x="335711" y="240550"/>
                  </a:lnTo>
                  <a:lnTo>
                    <a:pt x="349923" y="213677"/>
                  </a:lnTo>
                  <a:lnTo>
                    <a:pt x="356400" y="201434"/>
                  </a:lnTo>
                  <a:lnTo>
                    <a:pt x="363791" y="156286"/>
                  </a:lnTo>
                  <a:close/>
                </a:path>
                <a:path w="2369185" h="498475">
                  <a:moveTo>
                    <a:pt x="838682" y="479590"/>
                  </a:moveTo>
                  <a:lnTo>
                    <a:pt x="837336" y="472986"/>
                  </a:lnTo>
                  <a:lnTo>
                    <a:pt x="812711" y="419049"/>
                  </a:lnTo>
                  <a:lnTo>
                    <a:pt x="769785" y="325005"/>
                  </a:lnTo>
                  <a:lnTo>
                    <a:pt x="717702" y="210908"/>
                  </a:lnTo>
                  <a:lnTo>
                    <a:pt x="661543" y="87884"/>
                  </a:lnTo>
                  <a:lnTo>
                    <a:pt x="661543" y="325005"/>
                  </a:lnTo>
                  <a:lnTo>
                    <a:pt x="661238" y="325005"/>
                  </a:lnTo>
                  <a:lnTo>
                    <a:pt x="660692" y="323761"/>
                  </a:lnTo>
                  <a:lnTo>
                    <a:pt x="558939" y="323761"/>
                  </a:lnTo>
                  <a:lnTo>
                    <a:pt x="609282" y="210908"/>
                  </a:lnTo>
                  <a:lnTo>
                    <a:pt x="609968" y="210908"/>
                  </a:lnTo>
                  <a:lnTo>
                    <a:pt x="661543" y="325005"/>
                  </a:lnTo>
                  <a:lnTo>
                    <a:pt x="661543" y="87884"/>
                  </a:lnTo>
                  <a:lnTo>
                    <a:pt x="624903" y="7607"/>
                  </a:lnTo>
                  <a:lnTo>
                    <a:pt x="622858" y="3454"/>
                  </a:lnTo>
                  <a:lnTo>
                    <a:pt x="618109" y="0"/>
                  </a:lnTo>
                  <a:lnTo>
                    <a:pt x="601827" y="0"/>
                  </a:lnTo>
                  <a:lnTo>
                    <a:pt x="597065" y="3454"/>
                  </a:lnTo>
                  <a:lnTo>
                    <a:pt x="595033" y="7607"/>
                  </a:lnTo>
                  <a:lnTo>
                    <a:pt x="382600" y="472986"/>
                  </a:lnTo>
                  <a:lnTo>
                    <a:pt x="381254" y="479590"/>
                  </a:lnTo>
                  <a:lnTo>
                    <a:pt x="383019" y="485343"/>
                  </a:lnTo>
                  <a:lnTo>
                    <a:pt x="387464" y="489419"/>
                  </a:lnTo>
                  <a:lnTo>
                    <a:pt x="394131" y="490969"/>
                  </a:lnTo>
                  <a:lnTo>
                    <a:pt x="468795" y="490969"/>
                  </a:lnTo>
                  <a:lnTo>
                    <a:pt x="517664" y="419049"/>
                  </a:lnTo>
                  <a:lnTo>
                    <a:pt x="517969" y="419049"/>
                  </a:lnTo>
                  <a:lnTo>
                    <a:pt x="517537" y="420103"/>
                  </a:lnTo>
                  <a:lnTo>
                    <a:pt x="702500" y="420103"/>
                  </a:lnTo>
                  <a:lnTo>
                    <a:pt x="702043" y="419049"/>
                  </a:lnTo>
                  <a:lnTo>
                    <a:pt x="702271" y="419049"/>
                  </a:lnTo>
                  <a:lnTo>
                    <a:pt x="726706" y="473671"/>
                  </a:lnTo>
                  <a:lnTo>
                    <a:pt x="750455" y="490969"/>
                  </a:lnTo>
                  <a:lnTo>
                    <a:pt x="825792" y="490969"/>
                  </a:lnTo>
                  <a:lnTo>
                    <a:pt x="832472" y="489419"/>
                  </a:lnTo>
                  <a:lnTo>
                    <a:pt x="836917" y="485343"/>
                  </a:lnTo>
                  <a:lnTo>
                    <a:pt x="838682" y="479590"/>
                  </a:lnTo>
                  <a:close/>
                </a:path>
                <a:path w="2369185" h="498475">
                  <a:moveTo>
                    <a:pt x="971092" y="13131"/>
                  </a:moveTo>
                  <a:lnTo>
                    <a:pt x="964984" y="6908"/>
                  </a:lnTo>
                  <a:lnTo>
                    <a:pt x="869962" y="6908"/>
                  </a:lnTo>
                  <a:lnTo>
                    <a:pt x="863854" y="13131"/>
                  </a:lnTo>
                  <a:lnTo>
                    <a:pt x="863854" y="477824"/>
                  </a:lnTo>
                  <a:lnTo>
                    <a:pt x="863854" y="484733"/>
                  </a:lnTo>
                  <a:lnTo>
                    <a:pt x="869962" y="490969"/>
                  </a:lnTo>
                  <a:lnTo>
                    <a:pt x="964984" y="490969"/>
                  </a:lnTo>
                  <a:lnTo>
                    <a:pt x="971092" y="484733"/>
                  </a:lnTo>
                  <a:lnTo>
                    <a:pt x="971092" y="13131"/>
                  </a:lnTo>
                  <a:close/>
                </a:path>
                <a:path w="2369185" h="498475">
                  <a:moveTo>
                    <a:pt x="1334135" y="354736"/>
                  </a:moveTo>
                  <a:lnTo>
                    <a:pt x="1324952" y="304292"/>
                  </a:lnTo>
                  <a:lnTo>
                    <a:pt x="1301115" y="264795"/>
                  </a:lnTo>
                  <a:lnTo>
                    <a:pt x="1268158" y="234746"/>
                  </a:lnTo>
                  <a:lnTo>
                    <a:pt x="1231620" y="212674"/>
                  </a:lnTo>
                  <a:lnTo>
                    <a:pt x="1197038" y="197065"/>
                  </a:lnTo>
                  <a:lnTo>
                    <a:pt x="1162850" y="180860"/>
                  </a:lnTo>
                  <a:lnTo>
                    <a:pt x="1139939" y="164833"/>
                  </a:lnTo>
                  <a:lnTo>
                    <a:pt x="1127061" y="148158"/>
                  </a:lnTo>
                  <a:lnTo>
                    <a:pt x="1123048" y="129997"/>
                  </a:lnTo>
                  <a:lnTo>
                    <a:pt x="1126286" y="116611"/>
                  </a:lnTo>
                  <a:lnTo>
                    <a:pt x="1135265" y="105371"/>
                  </a:lnTo>
                  <a:lnTo>
                    <a:pt x="1148816" y="97624"/>
                  </a:lnTo>
                  <a:lnTo>
                    <a:pt x="1165809" y="94729"/>
                  </a:lnTo>
                  <a:lnTo>
                    <a:pt x="1197584" y="100736"/>
                  </a:lnTo>
                  <a:lnTo>
                    <a:pt x="1227569" y="114185"/>
                  </a:lnTo>
                  <a:lnTo>
                    <a:pt x="1250937" y="128282"/>
                  </a:lnTo>
                  <a:lnTo>
                    <a:pt x="1262862" y="136220"/>
                  </a:lnTo>
                  <a:lnTo>
                    <a:pt x="1268374" y="137934"/>
                  </a:lnTo>
                  <a:lnTo>
                    <a:pt x="1320558" y="73990"/>
                  </a:lnTo>
                  <a:lnTo>
                    <a:pt x="1324635" y="56692"/>
                  </a:lnTo>
                  <a:lnTo>
                    <a:pt x="1316482" y="51854"/>
                  </a:lnTo>
                  <a:lnTo>
                    <a:pt x="1295120" y="37338"/>
                  </a:lnTo>
                  <a:lnTo>
                    <a:pt x="1262697" y="20231"/>
                  </a:lnTo>
                  <a:lnTo>
                    <a:pt x="1220851" y="5969"/>
                  </a:lnTo>
                  <a:lnTo>
                    <a:pt x="1171244" y="0"/>
                  </a:lnTo>
                  <a:lnTo>
                    <a:pt x="1114806" y="7747"/>
                  </a:lnTo>
                  <a:lnTo>
                    <a:pt x="1070902" y="28727"/>
                  </a:lnTo>
                  <a:lnTo>
                    <a:pt x="1039545" y="59601"/>
                  </a:lnTo>
                  <a:lnTo>
                    <a:pt x="1020737" y="97002"/>
                  </a:lnTo>
                  <a:lnTo>
                    <a:pt x="1014463" y="137604"/>
                  </a:lnTo>
                  <a:lnTo>
                    <a:pt x="1022553" y="183108"/>
                  </a:lnTo>
                  <a:lnTo>
                    <a:pt x="1043990" y="220484"/>
                  </a:lnTo>
                  <a:lnTo>
                    <a:pt x="1074559" y="250380"/>
                  </a:lnTo>
                  <a:lnTo>
                    <a:pt x="1110018" y="273469"/>
                  </a:lnTo>
                  <a:lnTo>
                    <a:pt x="1146124" y="290423"/>
                  </a:lnTo>
                  <a:lnTo>
                    <a:pt x="1176515" y="305130"/>
                  </a:lnTo>
                  <a:lnTo>
                    <a:pt x="1198384" y="321462"/>
                  </a:lnTo>
                  <a:lnTo>
                    <a:pt x="1211605" y="339725"/>
                  </a:lnTo>
                  <a:lnTo>
                    <a:pt x="1216037" y="360260"/>
                  </a:lnTo>
                  <a:lnTo>
                    <a:pt x="1212532" y="376961"/>
                  </a:lnTo>
                  <a:lnTo>
                    <a:pt x="1202804" y="390093"/>
                  </a:lnTo>
                  <a:lnTo>
                    <a:pt x="1187970" y="398678"/>
                  </a:lnTo>
                  <a:lnTo>
                    <a:pt x="1169200" y="401751"/>
                  </a:lnTo>
                  <a:lnTo>
                    <a:pt x="1135621" y="396011"/>
                  </a:lnTo>
                  <a:lnTo>
                    <a:pt x="1105230" y="383260"/>
                  </a:lnTo>
                  <a:lnTo>
                    <a:pt x="1082725" y="370255"/>
                  </a:lnTo>
                  <a:lnTo>
                    <a:pt x="1072832" y="363728"/>
                  </a:lnTo>
                  <a:lnTo>
                    <a:pt x="1067981" y="361657"/>
                  </a:lnTo>
                  <a:lnTo>
                    <a:pt x="1061542" y="361137"/>
                  </a:lnTo>
                  <a:lnTo>
                    <a:pt x="1054976" y="362940"/>
                  </a:lnTo>
                  <a:lnTo>
                    <a:pt x="1049756" y="367868"/>
                  </a:lnTo>
                  <a:lnTo>
                    <a:pt x="1012418" y="434949"/>
                  </a:lnTo>
                  <a:lnTo>
                    <a:pt x="1014463" y="437718"/>
                  </a:lnTo>
                  <a:lnTo>
                    <a:pt x="1070368" y="477215"/>
                  </a:lnTo>
                  <a:lnTo>
                    <a:pt x="1115060" y="491794"/>
                  </a:lnTo>
                  <a:lnTo>
                    <a:pt x="1173949" y="497878"/>
                  </a:lnTo>
                  <a:lnTo>
                    <a:pt x="1228915" y="489839"/>
                  </a:lnTo>
                  <a:lnTo>
                    <a:pt x="1273429" y="468007"/>
                  </a:lnTo>
                  <a:lnTo>
                    <a:pt x="1306487" y="435889"/>
                  </a:lnTo>
                  <a:lnTo>
                    <a:pt x="1327048" y="396976"/>
                  </a:lnTo>
                  <a:lnTo>
                    <a:pt x="1334135" y="354736"/>
                  </a:lnTo>
                  <a:close/>
                </a:path>
                <a:path w="2369185" h="498475">
                  <a:moveTo>
                    <a:pt x="1477124" y="13131"/>
                  </a:moveTo>
                  <a:lnTo>
                    <a:pt x="1471015" y="6908"/>
                  </a:lnTo>
                  <a:lnTo>
                    <a:pt x="1375994" y="6908"/>
                  </a:lnTo>
                  <a:lnTo>
                    <a:pt x="1369885" y="13131"/>
                  </a:lnTo>
                  <a:lnTo>
                    <a:pt x="1369885" y="477824"/>
                  </a:lnTo>
                  <a:lnTo>
                    <a:pt x="1369885" y="484733"/>
                  </a:lnTo>
                  <a:lnTo>
                    <a:pt x="1375994" y="490969"/>
                  </a:lnTo>
                  <a:lnTo>
                    <a:pt x="1471015" y="490969"/>
                  </a:lnTo>
                  <a:lnTo>
                    <a:pt x="1477124" y="484733"/>
                  </a:lnTo>
                  <a:lnTo>
                    <a:pt x="1477124" y="13131"/>
                  </a:lnTo>
                  <a:close/>
                </a:path>
                <a:path w="2369185" h="498475">
                  <a:moveTo>
                    <a:pt x="1923681" y="13131"/>
                  </a:moveTo>
                  <a:lnTo>
                    <a:pt x="1917573" y="6908"/>
                  </a:lnTo>
                  <a:lnTo>
                    <a:pt x="1821865" y="6908"/>
                  </a:lnTo>
                  <a:lnTo>
                    <a:pt x="1816442" y="13131"/>
                  </a:lnTo>
                  <a:lnTo>
                    <a:pt x="1816442" y="265531"/>
                  </a:lnTo>
                  <a:lnTo>
                    <a:pt x="1815757" y="265531"/>
                  </a:lnTo>
                  <a:lnTo>
                    <a:pt x="1544955" y="0"/>
                  </a:lnTo>
                  <a:lnTo>
                    <a:pt x="1521206" y="0"/>
                  </a:lnTo>
                  <a:lnTo>
                    <a:pt x="1515097" y="5537"/>
                  </a:lnTo>
                  <a:lnTo>
                    <a:pt x="1515770" y="477824"/>
                  </a:lnTo>
                  <a:lnTo>
                    <a:pt x="1515770" y="484733"/>
                  </a:lnTo>
                  <a:lnTo>
                    <a:pt x="1521879" y="490969"/>
                  </a:lnTo>
                  <a:lnTo>
                    <a:pt x="1616900" y="490969"/>
                  </a:lnTo>
                  <a:lnTo>
                    <a:pt x="1622323" y="484733"/>
                  </a:lnTo>
                  <a:lnTo>
                    <a:pt x="1622323" y="219900"/>
                  </a:lnTo>
                  <a:lnTo>
                    <a:pt x="1623009" y="219900"/>
                  </a:lnTo>
                  <a:lnTo>
                    <a:pt x="1892452" y="495808"/>
                  </a:lnTo>
                  <a:lnTo>
                    <a:pt x="1897888" y="497878"/>
                  </a:lnTo>
                  <a:lnTo>
                    <a:pt x="1917573" y="497878"/>
                  </a:lnTo>
                  <a:lnTo>
                    <a:pt x="1923681" y="492340"/>
                  </a:lnTo>
                  <a:lnTo>
                    <a:pt x="1923681" y="13131"/>
                  </a:lnTo>
                  <a:close/>
                </a:path>
                <a:path w="2369185" h="498475">
                  <a:moveTo>
                    <a:pt x="2368791" y="444639"/>
                  </a:moveTo>
                  <a:lnTo>
                    <a:pt x="2368105" y="248246"/>
                  </a:lnTo>
                  <a:lnTo>
                    <a:pt x="2362682" y="242023"/>
                  </a:lnTo>
                  <a:lnTo>
                    <a:pt x="2212009" y="242023"/>
                  </a:lnTo>
                  <a:lnTo>
                    <a:pt x="2206574" y="247561"/>
                  </a:lnTo>
                  <a:lnTo>
                    <a:pt x="2206574" y="330530"/>
                  </a:lnTo>
                  <a:lnTo>
                    <a:pt x="2212009" y="336067"/>
                  </a:lnTo>
                  <a:lnTo>
                    <a:pt x="2262238" y="336067"/>
                  </a:lnTo>
                  <a:lnTo>
                    <a:pt x="2262238" y="376174"/>
                  </a:lnTo>
                  <a:lnTo>
                    <a:pt x="2246973" y="381393"/>
                  </a:lnTo>
                  <a:lnTo>
                    <a:pt x="2231771" y="384810"/>
                  </a:lnTo>
                  <a:lnTo>
                    <a:pt x="2216708" y="386676"/>
                  </a:lnTo>
                  <a:lnTo>
                    <a:pt x="2201824" y="387235"/>
                  </a:lnTo>
                  <a:lnTo>
                    <a:pt x="2159444" y="380161"/>
                  </a:lnTo>
                  <a:lnTo>
                    <a:pt x="2122563" y="360502"/>
                  </a:lnTo>
                  <a:lnTo>
                    <a:pt x="2093442" y="330631"/>
                  </a:lnTo>
                  <a:lnTo>
                    <a:pt x="2074316" y="292887"/>
                  </a:lnTo>
                  <a:lnTo>
                    <a:pt x="2067445" y="249631"/>
                  </a:lnTo>
                  <a:lnTo>
                    <a:pt x="2074252" y="205892"/>
                  </a:lnTo>
                  <a:lnTo>
                    <a:pt x="2093201" y="167601"/>
                  </a:lnTo>
                  <a:lnTo>
                    <a:pt x="2122132" y="137210"/>
                  </a:lnTo>
                  <a:lnTo>
                    <a:pt x="2158835" y="117170"/>
                  </a:lnTo>
                  <a:lnTo>
                    <a:pt x="2201151" y="109943"/>
                  </a:lnTo>
                  <a:lnTo>
                    <a:pt x="2225446" y="111721"/>
                  </a:lnTo>
                  <a:lnTo>
                    <a:pt x="2248408" y="117462"/>
                  </a:lnTo>
                  <a:lnTo>
                    <a:pt x="2269972" y="127736"/>
                  </a:lnTo>
                  <a:lnTo>
                    <a:pt x="2295487" y="147294"/>
                  </a:lnTo>
                  <a:lnTo>
                    <a:pt x="2302954" y="147294"/>
                  </a:lnTo>
                  <a:lnTo>
                    <a:pt x="2308390" y="142443"/>
                  </a:lnTo>
                  <a:lnTo>
                    <a:pt x="2361996" y="84366"/>
                  </a:lnTo>
                  <a:lnTo>
                    <a:pt x="2367432" y="78828"/>
                  </a:lnTo>
                  <a:lnTo>
                    <a:pt x="2323325" y="38328"/>
                  </a:lnTo>
                  <a:lnTo>
                    <a:pt x="2281923" y="17894"/>
                  </a:lnTo>
                  <a:lnTo>
                    <a:pt x="2238476" y="5105"/>
                  </a:lnTo>
                  <a:lnTo>
                    <a:pt x="2195042" y="685"/>
                  </a:lnTo>
                  <a:lnTo>
                    <a:pt x="2145792" y="5715"/>
                  </a:lnTo>
                  <a:lnTo>
                    <a:pt x="2099995" y="20129"/>
                  </a:lnTo>
                  <a:lnTo>
                    <a:pt x="2058593" y="42989"/>
                  </a:lnTo>
                  <a:lnTo>
                    <a:pt x="2022563" y="73291"/>
                  </a:lnTo>
                  <a:lnTo>
                    <a:pt x="1992871" y="110083"/>
                  </a:lnTo>
                  <a:lnTo>
                    <a:pt x="1970455" y="152387"/>
                  </a:lnTo>
                  <a:lnTo>
                    <a:pt x="1956308" y="199224"/>
                  </a:lnTo>
                  <a:lnTo>
                    <a:pt x="1951380" y="249631"/>
                  </a:lnTo>
                  <a:lnTo>
                    <a:pt x="1956308" y="299974"/>
                  </a:lnTo>
                  <a:lnTo>
                    <a:pt x="1970455" y="346659"/>
                  </a:lnTo>
                  <a:lnTo>
                    <a:pt x="1992871" y="388734"/>
                  </a:lnTo>
                  <a:lnTo>
                    <a:pt x="2022563" y="425272"/>
                  </a:lnTo>
                  <a:lnTo>
                    <a:pt x="2058593" y="455333"/>
                  </a:lnTo>
                  <a:lnTo>
                    <a:pt x="2099995" y="477964"/>
                  </a:lnTo>
                  <a:lnTo>
                    <a:pt x="2145792" y="492226"/>
                  </a:lnTo>
                  <a:lnTo>
                    <a:pt x="2195042" y="497192"/>
                  </a:lnTo>
                  <a:lnTo>
                    <a:pt x="2262860" y="490169"/>
                  </a:lnTo>
                  <a:lnTo>
                    <a:pt x="2316111" y="474713"/>
                  </a:lnTo>
                  <a:lnTo>
                    <a:pt x="2363355" y="452234"/>
                  </a:lnTo>
                  <a:lnTo>
                    <a:pt x="2368791" y="444639"/>
                  </a:lnTo>
                  <a:close/>
                </a:path>
              </a:pathLst>
            </a:custGeom>
            <a:solidFill>
              <a:srgbClr val="FFFFFF"/>
            </a:solidFill>
          </p:spPr>
          <p:txBody>
            <a:bodyPr wrap="square" lIns="0" tIns="0" rIns="0" bIns="0" rtlCol="0"/>
            <a:lstStyle/>
            <a:p>
              <a:endParaRPr sz="1904" dirty="0"/>
            </a:p>
          </p:txBody>
        </p:sp>
        <p:sp>
          <p:nvSpPr>
            <p:cNvPr id="8" name="object 8"/>
            <p:cNvSpPr/>
            <p:nvPr/>
          </p:nvSpPr>
          <p:spPr>
            <a:xfrm>
              <a:off x="457200" y="5120690"/>
              <a:ext cx="1976120" cy="568960"/>
            </a:xfrm>
            <a:custGeom>
              <a:avLst/>
              <a:gdLst/>
              <a:ahLst/>
              <a:cxnLst/>
              <a:rect l="l" t="t" r="r" b="b"/>
              <a:pathLst>
                <a:path w="1976120" h="568960">
                  <a:moveTo>
                    <a:pt x="258533" y="462076"/>
                  </a:moveTo>
                  <a:lnTo>
                    <a:pt x="255206" y="459003"/>
                  </a:lnTo>
                  <a:lnTo>
                    <a:pt x="54292" y="459003"/>
                  </a:lnTo>
                  <a:lnTo>
                    <a:pt x="54292" y="406171"/>
                  </a:lnTo>
                  <a:lnTo>
                    <a:pt x="50965" y="403428"/>
                  </a:lnTo>
                  <a:lnTo>
                    <a:pt x="3314" y="403428"/>
                  </a:lnTo>
                  <a:lnTo>
                    <a:pt x="0" y="406171"/>
                  </a:lnTo>
                  <a:lnTo>
                    <a:pt x="0" y="566000"/>
                  </a:lnTo>
                  <a:lnTo>
                    <a:pt x="3314" y="568744"/>
                  </a:lnTo>
                  <a:lnTo>
                    <a:pt x="50965" y="568744"/>
                  </a:lnTo>
                  <a:lnTo>
                    <a:pt x="54292" y="566000"/>
                  </a:lnTo>
                  <a:lnTo>
                    <a:pt x="54292" y="513181"/>
                  </a:lnTo>
                  <a:lnTo>
                    <a:pt x="251510" y="513181"/>
                  </a:lnTo>
                  <a:lnTo>
                    <a:pt x="255206" y="513181"/>
                  </a:lnTo>
                  <a:lnTo>
                    <a:pt x="258533" y="510095"/>
                  </a:lnTo>
                  <a:lnTo>
                    <a:pt x="258533" y="462076"/>
                  </a:lnTo>
                  <a:close/>
                </a:path>
                <a:path w="1976120" h="568960">
                  <a:moveTo>
                    <a:pt x="258533" y="184365"/>
                  </a:moveTo>
                  <a:lnTo>
                    <a:pt x="255206" y="181279"/>
                  </a:lnTo>
                  <a:lnTo>
                    <a:pt x="3314" y="181279"/>
                  </a:lnTo>
                  <a:lnTo>
                    <a:pt x="0" y="184365"/>
                  </a:lnTo>
                  <a:lnTo>
                    <a:pt x="0" y="232371"/>
                  </a:lnTo>
                  <a:lnTo>
                    <a:pt x="3314" y="235115"/>
                  </a:lnTo>
                  <a:lnTo>
                    <a:pt x="100088" y="235115"/>
                  </a:lnTo>
                  <a:lnTo>
                    <a:pt x="100088" y="333197"/>
                  </a:lnTo>
                  <a:lnTo>
                    <a:pt x="3314" y="333197"/>
                  </a:lnTo>
                  <a:lnTo>
                    <a:pt x="0" y="335953"/>
                  </a:lnTo>
                  <a:lnTo>
                    <a:pt x="0" y="383959"/>
                  </a:lnTo>
                  <a:lnTo>
                    <a:pt x="3314" y="387057"/>
                  </a:lnTo>
                  <a:lnTo>
                    <a:pt x="251510" y="387057"/>
                  </a:lnTo>
                  <a:lnTo>
                    <a:pt x="255206" y="387057"/>
                  </a:lnTo>
                  <a:lnTo>
                    <a:pt x="258533" y="383959"/>
                  </a:lnTo>
                  <a:lnTo>
                    <a:pt x="258533" y="335953"/>
                  </a:lnTo>
                  <a:lnTo>
                    <a:pt x="255206" y="333197"/>
                  </a:lnTo>
                  <a:lnTo>
                    <a:pt x="154381" y="333197"/>
                  </a:lnTo>
                  <a:lnTo>
                    <a:pt x="154381" y="235115"/>
                  </a:lnTo>
                  <a:lnTo>
                    <a:pt x="255206" y="235115"/>
                  </a:lnTo>
                  <a:lnTo>
                    <a:pt x="258533" y="232371"/>
                  </a:lnTo>
                  <a:lnTo>
                    <a:pt x="258533" y="184365"/>
                  </a:lnTo>
                  <a:close/>
                </a:path>
                <a:path w="1976120" h="568960">
                  <a:moveTo>
                    <a:pt x="258533" y="8763"/>
                  </a:moveTo>
                  <a:lnTo>
                    <a:pt x="255206" y="6019"/>
                  </a:lnTo>
                  <a:lnTo>
                    <a:pt x="207568" y="6019"/>
                  </a:lnTo>
                  <a:lnTo>
                    <a:pt x="204241" y="8763"/>
                  </a:lnTo>
                  <a:lnTo>
                    <a:pt x="204152" y="108673"/>
                  </a:lnTo>
                  <a:lnTo>
                    <a:pt x="154241" y="108737"/>
                  </a:lnTo>
                  <a:lnTo>
                    <a:pt x="154241" y="28067"/>
                  </a:lnTo>
                  <a:lnTo>
                    <a:pt x="153619" y="25184"/>
                  </a:lnTo>
                  <a:lnTo>
                    <a:pt x="150914" y="22834"/>
                  </a:lnTo>
                  <a:lnTo>
                    <a:pt x="103416" y="22834"/>
                  </a:lnTo>
                  <a:lnTo>
                    <a:pt x="100088" y="25920"/>
                  </a:lnTo>
                  <a:lnTo>
                    <a:pt x="99923" y="108724"/>
                  </a:lnTo>
                  <a:lnTo>
                    <a:pt x="53835" y="108673"/>
                  </a:lnTo>
                  <a:lnTo>
                    <a:pt x="53835" y="10210"/>
                  </a:lnTo>
                  <a:lnTo>
                    <a:pt x="52806" y="7683"/>
                  </a:lnTo>
                  <a:lnTo>
                    <a:pt x="50152" y="6019"/>
                  </a:lnTo>
                  <a:lnTo>
                    <a:pt x="3314" y="6019"/>
                  </a:lnTo>
                  <a:lnTo>
                    <a:pt x="0" y="8763"/>
                  </a:lnTo>
                  <a:lnTo>
                    <a:pt x="0" y="159804"/>
                  </a:lnTo>
                  <a:lnTo>
                    <a:pt x="4203" y="162509"/>
                  </a:lnTo>
                  <a:lnTo>
                    <a:pt x="9334" y="163131"/>
                  </a:lnTo>
                  <a:lnTo>
                    <a:pt x="249199" y="163131"/>
                  </a:lnTo>
                  <a:lnTo>
                    <a:pt x="254330" y="162509"/>
                  </a:lnTo>
                  <a:lnTo>
                    <a:pt x="258533" y="159804"/>
                  </a:lnTo>
                  <a:lnTo>
                    <a:pt x="258533" y="156248"/>
                  </a:lnTo>
                  <a:lnTo>
                    <a:pt x="258533" y="8763"/>
                  </a:lnTo>
                  <a:close/>
                </a:path>
                <a:path w="1976120" h="568960">
                  <a:moveTo>
                    <a:pt x="777341" y="507923"/>
                  </a:moveTo>
                  <a:lnTo>
                    <a:pt x="776554" y="283578"/>
                  </a:lnTo>
                  <a:lnTo>
                    <a:pt x="770369" y="276479"/>
                  </a:lnTo>
                  <a:lnTo>
                    <a:pt x="598233" y="276479"/>
                  </a:lnTo>
                  <a:lnTo>
                    <a:pt x="592035" y="282790"/>
                  </a:lnTo>
                  <a:lnTo>
                    <a:pt x="592035" y="377583"/>
                  </a:lnTo>
                  <a:lnTo>
                    <a:pt x="598233" y="383895"/>
                  </a:lnTo>
                  <a:lnTo>
                    <a:pt x="655612" y="383895"/>
                  </a:lnTo>
                  <a:lnTo>
                    <a:pt x="655612" y="429729"/>
                  </a:lnTo>
                  <a:lnTo>
                    <a:pt x="638175" y="435698"/>
                  </a:lnTo>
                  <a:lnTo>
                    <a:pt x="620826" y="439585"/>
                  </a:lnTo>
                  <a:lnTo>
                    <a:pt x="603605" y="441706"/>
                  </a:lnTo>
                  <a:lnTo>
                    <a:pt x="586613" y="442353"/>
                  </a:lnTo>
                  <a:lnTo>
                    <a:pt x="538187" y="434276"/>
                  </a:lnTo>
                  <a:lnTo>
                    <a:pt x="496062" y="411822"/>
                  </a:lnTo>
                  <a:lnTo>
                    <a:pt x="462788" y="377685"/>
                  </a:lnTo>
                  <a:lnTo>
                    <a:pt x="440944" y="334568"/>
                  </a:lnTo>
                  <a:lnTo>
                    <a:pt x="433095" y="285165"/>
                  </a:lnTo>
                  <a:lnTo>
                    <a:pt x="440867" y="235204"/>
                  </a:lnTo>
                  <a:lnTo>
                    <a:pt x="462521" y="191452"/>
                  </a:lnTo>
                  <a:lnTo>
                    <a:pt x="495554" y="156730"/>
                  </a:lnTo>
                  <a:lnTo>
                    <a:pt x="537489" y="133845"/>
                  </a:lnTo>
                  <a:lnTo>
                    <a:pt x="585825" y="125590"/>
                  </a:lnTo>
                  <a:lnTo>
                    <a:pt x="613587" y="127622"/>
                  </a:lnTo>
                  <a:lnTo>
                    <a:pt x="639813" y="134188"/>
                  </a:lnTo>
                  <a:lnTo>
                    <a:pt x="664438" y="145923"/>
                  </a:lnTo>
                  <a:lnTo>
                    <a:pt x="693597" y="168262"/>
                  </a:lnTo>
                  <a:lnTo>
                    <a:pt x="702132" y="168262"/>
                  </a:lnTo>
                  <a:lnTo>
                    <a:pt x="769581" y="96367"/>
                  </a:lnTo>
                  <a:lnTo>
                    <a:pt x="725385" y="43776"/>
                  </a:lnTo>
                  <a:lnTo>
                    <a:pt x="678103" y="20434"/>
                  </a:lnTo>
                  <a:lnTo>
                    <a:pt x="628472" y="5829"/>
                  </a:lnTo>
                  <a:lnTo>
                    <a:pt x="578853" y="787"/>
                  </a:lnTo>
                  <a:lnTo>
                    <a:pt x="533565" y="4483"/>
                  </a:lnTo>
                  <a:lnTo>
                    <a:pt x="490664" y="15201"/>
                  </a:lnTo>
                  <a:lnTo>
                    <a:pt x="450697" y="32359"/>
                  </a:lnTo>
                  <a:lnTo>
                    <a:pt x="414223" y="55384"/>
                  </a:lnTo>
                  <a:lnTo>
                    <a:pt x="381825" y="83731"/>
                  </a:lnTo>
                  <a:lnTo>
                    <a:pt x="354050" y="116814"/>
                  </a:lnTo>
                  <a:lnTo>
                    <a:pt x="331470" y="154063"/>
                  </a:lnTo>
                  <a:lnTo>
                    <a:pt x="314642" y="194919"/>
                  </a:lnTo>
                  <a:lnTo>
                    <a:pt x="304139" y="238810"/>
                  </a:lnTo>
                  <a:lnTo>
                    <a:pt x="300507" y="285165"/>
                  </a:lnTo>
                  <a:lnTo>
                    <a:pt x="304139" y="331470"/>
                  </a:lnTo>
                  <a:lnTo>
                    <a:pt x="314642" y="375246"/>
                  </a:lnTo>
                  <a:lnTo>
                    <a:pt x="331470" y="415925"/>
                  </a:lnTo>
                  <a:lnTo>
                    <a:pt x="354050" y="452958"/>
                  </a:lnTo>
                  <a:lnTo>
                    <a:pt x="381825" y="485800"/>
                  </a:lnTo>
                  <a:lnTo>
                    <a:pt x="414223" y="513918"/>
                  </a:lnTo>
                  <a:lnTo>
                    <a:pt x="450697" y="536727"/>
                  </a:lnTo>
                  <a:lnTo>
                    <a:pt x="490664" y="553707"/>
                  </a:lnTo>
                  <a:lnTo>
                    <a:pt x="533565" y="564299"/>
                  </a:lnTo>
                  <a:lnTo>
                    <a:pt x="578853" y="567956"/>
                  </a:lnTo>
                  <a:lnTo>
                    <a:pt x="656336" y="559930"/>
                  </a:lnTo>
                  <a:lnTo>
                    <a:pt x="717156" y="542277"/>
                  </a:lnTo>
                  <a:lnTo>
                    <a:pt x="756907" y="524637"/>
                  </a:lnTo>
                  <a:lnTo>
                    <a:pt x="771144" y="516610"/>
                  </a:lnTo>
                  <a:lnTo>
                    <a:pt x="774242" y="514248"/>
                  </a:lnTo>
                  <a:lnTo>
                    <a:pt x="777341" y="507923"/>
                  </a:lnTo>
                  <a:close/>
                </a:path>
                <a:path w="1976120" h="568960">
                  <a:moveTo>
                    <a:pt x="1332534" y="547573"/>
                  </a:moveTo>
                  <a:lnTo>
                    <a:pt x="1330998" y="540118"/>
                  </a:lnTo>
                  <a:lnTo>
                    <a:pt x="1087488" y="14592"/>
                  </a:lnTo>
                  <a:lnTo>
                    <a:pt x="1085151" y="9906"/>
                  </a:lnTo>
                  <a:lnTo>
                    <a:pt x="1079715" y="6007"/>
                  </a:lnTo>
                  <a:lnTo>
                    <a:pt x="1061046" y="6007"/>
                  </a:lnTo>
                  <a:lnTo>
                    <a:pt x="1055598" y="9906"/>
                  </a:lnTo>
                  <a:lnTo>
                    <a:pt x="1053261" y="14592"/>
                  </a:lnTo>
                  <a:lnTo>
                    <a:pt x="809764" y="540118"/>
                  </a:lnTo>
                  <a:lnTo>
                    <a:pt x="808215" y="547573"/>
                  </a:lnTo>
                  <a:lnTo>
                    <a:pt x="810247" y="554075"/>
                  </a:lnTo>
                  <a:lnTo>
                    <a:pt x="815340" y="558673"/>
                  </a:lnTo>
                  <a:lnTo>
                    <a:pt x="822985" y="560412"/>
                  </a:lnTo>
                  <a:lnTo>
                    <a:pt x="908558" y="560412"/>
                  </a:lnTo>
                  <a:lnTo>
                    <a:pt x="964577" y="479209"/>
                  </a:lnTo>
                  <a:lnTo>
                    <a:pt x="1044562" y="479209"/>
                  </a:lnTo>
                  <a:lnTo>
                    <a:pt x="1047508" y="373011"/>
                  </a:lnTo>
                  <a:lnTo>
                    <a:pt x="1011250" y="373011"/>
                  </a:lnTo>
                  <a:lnTo>
                    <a:pt x="1069606" y="244170"/>
                  </a:lnTo>
                  <a:lnTo>
                    <a:pt x="1070381" y="244170"/>
                  </a:lnTo>
                  <a:lnTo>
                    <a:pt x="1129512" y="373011"/>
                  </a:lnTo>
                  <a:lnTo>
                    <a:pt x="1095248" y="373011"/>
                  </a:lnTo>
                  <a:lnTo>
                    <a:pt x="1093571" y="479209"/>
                  </a:lnTo>
                  <a:lnTo>
                    <a:pt x="1176185" y="479209"/>
                  </a:lnTo>
                  <a:lnTo>
                    <a:pt x="1204188" y="540893"/>
                  </a:lnTo>
                  <a:lnTo>
                    <a:pt x="1209433" y="550214"/>
                  </a:lnTo>
                  <a:lnTo>
                    <a:pt x="1215186" y="556221"/>
                  </a:lnTo>
                  <a:lnTo>
                    <a:pt x="1222248" y="559460"/>
                  </a:lnTo>
                  <a:lnTo>
                    <a:pt x="1231417" y="560412"/>
                  </a:lnTo>
                  <a:lnTo>
                    <a:pt x="1317777" y="560412"/>
                  </a:lnTo>
                  <a:lnTo>
                    <a:pt x="1325422" y="558673"/>
                  </a:lnTo>
                  <a:lnTo>
                    <a:pt x="1330515" y="554075"/>
                  </a:lnTo>
                  <a:lnTo>
                    <a:pt x="1332534" y="547573"/>
                  </a:lnTo>
                  <a:close/>
                </a:path>
                <a:path w="1976120" h="568960">
                  <a:moveTo>
                    <a:pt x="1976120" y="553732"/>
                  </a:moveTo>
                  <a:lnTo>
                    <a:pt x="1974570" y="543471"/>
                  </a:lnTo>
                  <a:lnTo>
                    <a:pt x="1886953" y="12636"/>
                  </a:lnTo>
                  <a:lnTo>
                    <a:pt x="1886191" y="5524"/>
                  </a:lnTo>
                  <a:lnTo>
                    <a:pt x="1879206" y="0"/>
                  </a:lnTo>
                  <a:lnTo>
                    <a:pt x="1856714" y="0"/>
                  </a:lnTo>
                  <a:lnTo>
                    <a:pt x="1849742" y="3162"/>
                  </a:lnTo>
                  <a:lnTo>
                    <a:pt x="1847418" y="7899"/>
                  </a:lnTo>
                  <a:lnTo>
                    <a:pt x="1667548" y="349148"/>
                  </a:lnTo>
                  <a:lnTo>
                    <a:pt x="1665986" y="349148"/>
                  </a:lnTo>
                  <a:lnTo>
                    <a:pt x="1486115" y="7899"/>
                  </a:lnTo>
                  <a:lnTo>
                    <a:pt x="1483791" y="3162"/>
                  </a:lnTo>
                  <a:lnTo>
                    <a:pt x="1476806" y="0"/>
                  </a:lnTo>
                  <a:lnTo>
                    <a:pt x="1454327" y="0"/>
                  </a:lnTo>
                  <a:lnTo>
                    <a:pt x="1447342" y="5524"/>
                  </a:lnTo>
                  <a:lnTo>
                    <a:pt x="1446568" y="12636"/>
                  </a:lnTo>
                  <a:lnTo>
                    <a:pt x="1358963" y="543471"/>
                  </a:lnTo>
                  <a:lnTo>
                    <a:pt x="1357414" y="553732"/>
                  </a:lnTo>
                  <a:lnTo>
                    <a:pt x="1364386" y="560844"/>
                  </a:lnTo>
                  <a:lnTo>
                    <a:pt x="1472933" y="560844"/>
                  </a:lnTo>
                  <a:lnTo>
                    <a:pt x="1479130" y="554520"/>
                  </a:lnTo>
                  <a:lnTo>
                    <a:pt x="1514017" y="304126"/>
                  </a:lnTo>
                  <a:lnTo>
                    <a:pt x="1515579" y="304126"/>
                  </a:lnTo>
                  <a:lnTo>
                    <a:pt x="1648929" y="564794"/>
                  </a:lnTo>
                  <a:lnTo>
                    <a:pt x="1655140" y="568744"/>
                  </a:lnTo>
                  <a:lnTo>
                    <a:pt x="1677619" y="568744"/>
                  </a:lnTo>
                  <a:lnTo>
                    <a:pt x="1684591" y="564794"/>
                  </a:lnTo>
                  <a:lnTo>
                    <a:pt x="1817179" y="304126"/>
                  </a:lnTo>
                  <a:lnTo>
                    <a:pt x="1818728" y="304126"/>
                  </a:lnTo>
                  <a:lnTo>
                    <a:pt x="1854403" y="554520"/>
                  </a:lnTo>
                  <a:lnTo>
                    <a:pt x="1861375" y="560844"/>
                  </a:lnTo>
                  <a:lnTo>
                    <a:pt x="1969147" y="560844"/>
                  </a:lnTo>
                  <a:lnTo>
                    <a:pt x="1976120" y="553732"/>
                  </a:lnTo>
                  <a:close/>
                </a:path>
              </a:pathLst>
            </a:custGeom>
            <a:solidFill>
              <a:srgbClr val="FFFFFF"/>
            </a:solidFill>
          </p:spPr>
          <p:txBody>
            <a:bodyPr wrap="square" lIns="0" tIns="0" rIns="0" bIns="0" rtlCol="0"/>
            <a:lstStyle/>
            <a:p>
              <a:endParaRPr sz="1904" dirty="0"/>
            </a:p>
          </p:txBody>
        </p:sp>
      </p:grpSp>
      <p:sp>
        <p:nvSpPr>
          <p:cNvPr id="12" name="Freeform: Shape 10">
            <a:extLst>
              <a:ext uri="{FF2B5EF4-FFF2-40B4-BE49-F238E27FC236}">
                <a16:creationId xmlns:a16="http://schemas.microsoft.com/office/drawing/2014/main" id="{DB39C1EF-F016-7B32-FE1A-7691FF42A3A3}"/>
              </a:ext>
            </a:extLst>
          </p:cNvPr>
          <p:cNvSpPr/>
          <p:nvPr/>
        </p:nvSpPr>
        <p:spPr>
          <a:xfrm>
            <a:off x="470819" y="557492"/>
            <a:ext cx="648000" cy="648000"/>
          </a:xfrm>
          <a:custGeom>
            <a:avLst/>
            <a:gdLst>
              <a:gd name="connsiteX0" fmla="*/ 64294 w 657225"/>
              <a:gd name="connsiteY0" fmla="*/ 322421 h 638175"/>
              <a:gd name="connsiteX1" fmla="*/ 332899 w 657225"/>
              <a:gd name="connsiteY1" fmla="*/ 64294 h 638175"/>
              <a:gd name="connsiteX2" fmla="*/ 601504 w 657225"/>
              <a:gd name="connsiteY2" fmla="*/ 322421 h 638175"/>
              <a:gd name="connsiteX3" fmla="*/ 332899 w 657225"/>
              <a:gd name="connsiteY3" fmla="*/ 580549 h 638175"/>
              <a:gd name="connsiteX4" fmla="*/ 64294 w 657225"/>
              <a:gd name="connsiteY4" fmla="*/ 322421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25" h="638175">
                <a:moveTo>
                  <a:pt x="64294" y="322421"/>
                </a:moveTo>
                <a:cubicBezTo>
                  <a:pt x="64294" y="179546"/>
                  <a:pt x="184309" y="64294"/>
                  <a:pt x="332899" y="64294"/>
                </a:cubicBezTo>
                <a:cubicBezTo>
                  <a:pt x="481489" y="64294"/>
                  <a:pt x="601504" y="179546"/>
                  <a:pt x="601504" y="322421"/>
                </a:cubicBezTo>
                <a:cubicBezTo>
                  <a:pt x="601504" y="465296"/>
                  <a:pt x="481489" y="580549"/>
                  <a:pt x="332899" y="580549"/>
                </a:cubicBezTo>
                <a:cubicBezTo>
                  <a:pt x="184309" y="580549"/>
                  <a:pt x="64294" y="465296"/>
                  <a:pt x="64294" y="322421"/>
                </a:cubicBezTo>
                <a:close/>
              </a:path>
            </a:pathLst>
          </a:custGeom>
          <a:noFill/>
          <a:ln w="857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Title 2">
            <a:extLst>
              <a:ext uri="{FF2B5EF4-FFF2-40B4-BE49-F238E27FC236}">
                <a16:creationId xmlns:a16="http://schemas.microsoft.com/office/drawing/2014/main" id="{4D52A556-5AC0-924A-6CB1-A513F57FB573}"/>
              </a:ext>
            </a:extLst>
          </p:cNvPr>
          <p:cNvSpPr txBox="1">
            <a:spLocks/>
          </p:cNvSpPr>
          <p:nvPr/>
        </p:nvSpPr>
        <p:spPr>
          <a:xfrm>
            <a:off x="1041693" y="676378"/>
            <a:ext cx="6511569" cy="466932"/>
          </a:xfrm>
          <a:prstGeom prst="rect">
            <a:avLst/>
          </a:prstGeom>
          <a:solidFill>
            <a:schemeClr val="bg1"/>
          </a:solidFill>
        </p:spPr>
        <p:txBody>
          <a:bodyPr vert="horz" lIns="0" tIns="0" rIns="0" bIns="0" rtlCol="0" anchor="ctr">
            <a:normAutofit fontScale="40000" lnSpcReduction="20000"/>
          </a:bodyPr>
          <a:lstStyle>
            <a:lvl1pPr algn="l" defTabSz="914400" rtl="0" eaLnBrk="1" latinLnBrk="0" hangingPunct="1">
              <a:lnSpc>
                <a:spcPct val="90000"/>
              </a:lnSpc>
              <a:spcBef>
                <a:spcPct val="0"/>
              </a:spcBef>
              <a:buNone/>
              <a:defRPr sz="6138" b="1" i="0" kern="1200">
                <a:solidFill>
                  <a:schemeClr val="bg1"/>
                </a:solidFill>
                <a:latin typeface="Arial"/>
                <a:ea typeface="+mj-ea"/>
                <a:cs typeface="Arial"/>
              </a:defRPr>
            </a:lvl1pPr>
          </a:lstStyle>
          <a:p>
            <a:r>
              <a:rPr lang="en-CA" dirty="0">
                <a:solidFill>
                  <a:srgbClr val="5F3264"/>
                </a:solidFill>
              </a:rPr>
              <a:t>TOOLKIT: Creating a Club for Everyone</a:t>
            </a:r>
          </a:p>
        </p:txBody>
      </p:sp>
      <p:sp>
        <p:nvSpPr>
          <p:cNvPr id="13" name="TextBox 12">
            <a:extLst>
              <a:ext uri="{FF2B5EF4-FFF2-40B4-BE49-F238E27FC236}">
                <a16:creationId xmlns:a16="http://schemas.microsoft.com/office/drawing/2014/main" id="{98B11434-4BD9-621C-B6AD-F6E8682F5614}"/>
              </a:ext>
            </a:extLst>
          </p:cNvPr>
          <p:cNvSpPr txBox="1"/>
          <p:nvPr/>
        </p:nvSpPr>
        <p:spPr>
          <a:xfrm>
            <a:off x="932350" y="1143310"/>
            <a:ext cx="7598052" cy="369332"/>
          </a:xfrm>
          <a:prstGeom prst="rect">
            <a:avLst/>
          </a:prstGeom>
          <a:noFill/>
        </p:spPr>
        <p:txBody>
          <a:bodyPr wrap="square" rtlCol="0">
            <a:spAutoFit/>
          </a:bodyPr>
          <a:lstStyle/>
          <a:p>
            <a:r>
              <a:rPr lang="en-CA" b="1" i="1" dirty="0">
                <a:solidFill>
                  <a:schemeClr val="bg1"/>
                </a:solidFill>
              </a:rPr>
              <a:t>Use this toolkit to assess how your club can start Raising the Game</a:t>
            </a:r>
          </a:p>
        </p:txBody>
      </p:sp>
      <p:sp>
        <p:nvSpPr>
          <p:cNvPr id="14" name="Rectangle 13">
            <a:extLst>
              <a:ext uri="{FF2B5EF4-FFF2-40B4-BE49-F238E27FC236}">
                <a16:creationId xmlns:a16="http://schemas.microsoft.com/office/drawing/2014/main" id="{A2276757-9299-F3F8-B5B1-B6CC4FD95DEC}"/>
              </a:ext>
            </a:extLst>
          </p:cNvPr>
          <p:cNvSpPr/>
          <p:nvPr/>
        </p:nvSpPr>
        <p:spPr>
          <a:xfrm>
            <a:off x="922412" y="1705747"/>
            <a:ext cx="8625625" cy="4888798"/>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5" name="TextBox 14">
            <a:extLst>
              <a:ext uri="{FF2B5EF4-FFF2-40B4-BE49-F238E27FC236}">
                <a16:creationId xmlns:a16="http://schemas.microsoft.com/office/drawing/2014/main" id="{3D75C36D-86C2-156B-04A6-13CE87E887B5}"/>
              </a:ext>
            </a:extLst>
          </p:cNvPr>
          <p:cNvSpPr txBox="1"/>
          <p:nvPr/>
        </p:nvSpPr>
        <p:spPr>
          <a:xfrm>
            <a:off x="1118819" y="1828665"/>
            <a:ext cx="8269729" cy="4616648"/>
          </a:xfrm>
          <a:prstGeom prst="rect">
            <a:avLst/>
          </a:prstGeom>
          <a:solidFill>
            <a:srgbClr val="FFFFFF">
              <a:alpha val="61176"/>
            </a:srgbClr>
          </a:solidFill>
        </p:spPr>
        <p:txBody>
          <a:bodyPr wrap="square" rtlCol="0">
            <a:spAutoFit/>
          </a:bodyPr>
          <a:lstStyle/>
          <a:p>
            <a:r>
              <a:rPr lang="en-CA" sz="1400" b="1" dirty="0">
                <a:latin typeface="+mj-lt"/>
              </a:rPr>
              <a:t>Audience:</a:t>
            </a:r>
            <a:r>
              <a:rPr lang="en-CA" sz="1400" dirty="0">
                <a:latin typeface="+mj-lt"/>
              </a:rPr>
              <a:t> Cricket club committees</a:t>
            </a:r>
            <a:endParaRPr lang="en-CA" sz="1400" b="1" dirty="0">
              <a:latin typeface="+mj-lt"/>
            </a:endParaRPr>
          </a:p>
          <a:p>
            <a:endParaRPr lang="en-CA" sz="1400" b="1" dirty="0">
              <a:latin typeface="+mj-lt"/>
            </a:endParaRPr>
          </a:p>
          <a:p>
            <a:r>
              <a:rPr lang="en-CA" sz="1400" b="1" dirty="0">
                <a:latin typeface="+mj-lt"/>
              </a:rPr>
              <a:t>Purpose:</a:t>
            </a:r>
            <a:r>
              <a:rPr lang="en-CA" sz="1400" dirty="0">
                <a:latin typeface="+mj-lt"/>
              </a:rPr>
              <a:t> to </a:t>
            </a:r>
            <a:r>
              <a:rPr lang="en-GB" sz="1400" dirty="0">
                <a:effectLst/>
                <a:latin typeface="+mj-lt"/>
                <a:ea typeface="Calibri" panose="020F0502020204030204" pitchFamily="34" charset="0"/>
                <a:cs typeface="Times New Roman" panose="02020603050405020304" pitchFamily="18" charset="0"/>
              </a:rPr>
              <a:t>support discussions and actions within your cricket club that can help create an inclusive environment and help you create a </a:t>
            </a:r>
            <a:r>
              <a:rPr lang="en-GB" sz="1400" i="1" dirty="0">
                <a:effectLst/>
                <a:latin typeface="+mj-lt"/>
                <a:ea typeface="Calibri" panose="020F0502020204030204" pitchFamily="34" charset="0"/>
                <a:cs typeface="Times New Roman" panose="02020603050405020304" pitchFamily="18" charset="0"/>
              </a:rPr>
              <a:t>Club for Everyone.</a:t>
            </a:r>
            <a:endParaRPr lang="en-CA" sz="1400" dirty="0">
              <a:latin typeface="+mj-lt"/>
            </a:endParaRPr>
          </a:p>
          <a:p>
            <a:endParaRPr lang="en-CA" sz="1400" b="1" dirty="0">
              <a:latin typeface="+mj-lt"/>
            </a:endParaRPr>
          </a:p>
          <a:p>
            <a:r>
              <a:rPr lang="en-CA" sz="1400" b="1" dirty="0">
                <a:latin typeface="+mj-lt"/>
              </a:rPr>
              <a:t>What’s included: </a:t>
            </a:r>
            <a:r>
              <a:rPr lang="en-CA" sz="1400" dirty="0">
                <a:latin typeface="+mj-lt"/>
              </a:rPr>
              <a:t>This toolkit is in three parts to help have focused conversations that start with the basics. Clubs are encouraged to progress through each part at their own pace.</a:t>
            </a:r>
          </a:p>
          <a:p>
            <a:endParaRPr lang="en-CA" sz="1400" b="1" dirty="0">
              <a:latin typeface="+mj-lt"/>
            </a:endParaRPr>
          </a:p>
          <a:p>
            <a:endParaRPr lang="en-CA" sz="1400" b="1" dirty="0">
              <a:latin typeface="+mj-lt"/>
            </a:endParaRPr>
          </a:p>
          <a:p>
            <a:endParaRPr lang="en-CA" sz="1400" b="1" dirty="0">
              <a:latin typeface="+mj-lt"/>
            </a:endParaRPr>
          </a:p>
          <a:p>
            <a:r>
              <a:rPr lang="en-CA" sz="1400" b="1" dirty="0">
                <a:latin typeface="+mj-lt"/>
              </a:rPr>
              <a:t>How to use:</a:t>
            </a:r>
          </a:p>
          <a:p>
            <a:pPr marL="342900" indent="-342900">
              <a:buAutoNum type="arabicPeriod"/>
            </a:pPr>
            <a:r>
              <a:rPr lang="en-CA" sz="1400" dirty="0">
                <a:latin typeface="+mj-lt"/>
              </a:rPr>
              <a:t>Individually read and reflect on the questions provided </a:t>
            </a:r>
          </a:p>
          <a:p>
            <a:pPr marL="342900" indent="-342900">
              <a:buAutoNum type="arabicPeriod"/>
            </a:pPr>
            <a:r>
              <a:rPr lang="en-CA" sz="1400" dirty="0">
                <a:latin typeface="+mj-lt"/>
              </a:rPr>
              <a:t>Schedule meetings to discuss the questions as a group, focusing on one of the three parts each time </a:t>
            </a:r>
          </a:p>
          <a:p>
            <a:pPr marL="342900" indent="-342900">
              <a:buAutoNum type="arabicPeriod"/>
            </a:pPr>
            <a:r>
              <a:rPr lang="en-CA" sz="1400" dirty="0">
                <a:latin typeface="+mj-lt"/>
              </a:rPr>
              <a:t>Through the discussions develop actions / next steps and assign owners </a:t>
            </a:r>
          </a:p>
          <a:p>
            <a:pPr marL="342900" indent="-342900">
              <a:buAutoNum type="arabicPeriod"/>
            </a:pPr>
            <a:r>
              <a:rPr lang="en-CA" sz="1400" dirty="0">
                <a:latin typeface="+mj-lt"/>
              </a:rPr>
              <a:t>Update the club’s EDI action plan and communicate plans with the club members</a:t>
            </a:r>
          </a:p>
          <a:p>
            <a:pPr marL="342900" indent="-342900">
              <a:buAutoNum type="arabicPeriod"/>
            </a:pPr>
            <a:r>
              <a:rPr lang="en-CA" sz="1400" dirty="0">
                <a:latin typeface="+mj-lt"/>
              </a:rPr>
              <a:t>Hold each other to account for actioning on the plan by reviewing the questions on a regular basis</a:t>
            </a:r>
          </a:p>
          <a:p>
            <a:endParaRPr lang="en-CA" sz="1400" dirty="0">
              <a:latin typeface="+mj-lt"/>
            </a:endParaRPr>
          </a:p>
          <a:p>
            <a:r>
              <a:rPr lang="en-CA" sz="1400" b="1" dirty="0">
                <a:latin typeface="+mj-lt"/>
              </a:rPr>
              <a:t>Tip: </a:t>
            </a:r>
            <a:r>
              <a:rPr lang="en-CA" sz="1400" dirty="0">
                <a:latin typeface="+mj-lt"/>
              </a:rPr>
              <a:t>If you aren’t able to answer a question without making an assumption, seek out someone who can help you understand the answer. We want to avoid making assumptions at all times, and ensure all voices are heard and represented.</a:t>
            </a:r>
          </a:p>
        </p:txBody>
      </p:sp>
      <p:sp>
        <p:nvSpPr>
          <p:cNvPr id="3" name="Rectangle: Rounded Corners 2">
            <a:extLst>
              <a:ext uri="{FF2B5EF4-FFF2-40B4-BE49-F238E27FC236}">
                <a16:creationId xmlns:a16="http://schemas.microsoft.com/office/drawing/2014/main" id="{E3D28A42-6CF6-4199-48EE-D82732D4A02C}"/>
              </a:ext>
            </a:extLst>
          </p:cNvPr>
          <p:cNvSpPr/>
          <p:nvPr/>
        </p:nvSpPr>
        <p:spPr>
          <a:xfrm>
            <a:off x="1403498" y="3429000"/>
            <a:ext cx="1818167" cy="494414"/>
          </a:xfrm>
          <a:prstGeom prst="roundRect">
            <a:avLst/>
          </a:prstGeom>
          <a:solidFill>
            <a:srgbClr val="0FA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i="1" dirty="0"/>
              <a:t>Part 1: Tackling Discrimination</a:t>
            </a:r>
          </a:p>
        </p:txBody>
      </p:sp>
      <p:sp>
        <p:nvSpPr>
          <p:cNvPr id="16" name="Rectangle: Rounded Corners 15">
            <a:extLst>
              <a:ext uri="{FF2B5EF4-FFF2-40B4-BE49-F238E27FC236}">
                <a16:creationId xmlns:a16="http://schemas.microsoft.com/office/drawing/2014/main" id="{91154A00-CD1F-EEDC-93AE-62C4ADD1ECDE}"/>
              </a:ext>
            </a:extLst>
          </p:cNvPr>
          <p:cNvSpPr/>
          <p:nvPr/>
        </p:nvSpPr>
        <p:spPr>
          <a:xfrm>
            <a:off x="4152014" y="3429000"/>
            <a:ext cx="1818167" cy="494414"/>
          </a:xfrm>
          <a:prstGeom prst="roundRect">
            <a:avLst/>
          </a:prstGeom>
          <a:solidFill>
            <a:srgbClr val="0FA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i="1" dirty="0"/>
              <a:t>Part 2: Welcoming &amp; Inclusive Club</a:t>
            </a:r>
          </a:p>
        </p:txBody>
      </p:sp>
      <p:sp>
        <p:nvSpPr>
          <p:cNvPr id="20" name="Rectangle: Rounded Corners 19">
            <a:extLst>
              <a:ext uri="{FF2B5EF4-FFF2-40B4-BE49-F238E27FC236}">
                <a16:creationId xmlns:a16="http://schemas.microsoft.com/office/drawing/2014/main" id="{645A0045-D469-8888-8019-E23FE12437D7}"/>
              </a:ext>
            </a:extLst>
          </p:cNvPr>
          <p:cNvSpPr/>
          <p:nvPr/>
        </p:nvSpPr>
        <p:spPr>
          <a:xfrm>
            <a:off x="6900531" y="3429000"/>
            <a:ext cx="1818167" cy="494414"/>
          </a:xfrm>
          <a:prstGeom prst="roundRect">
            <a:avLst/>
          </a:prstGeom>
          <a:solidFill>
            <a:srgbClr val="0FA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i="1" dirty="0"/>
              <a:t>Part 3: Diverse &amp; Inclusive Leadership</a:t>
            </a:r>
          </a:p>
        </p:txBody>
      </p:sp>
      <p:sp>
        <p:nvSpPr>
          <p:cNvPr id="4" name="Arrow: Notched Right 3">
            <a:extLst>
              <a:ext uri="{FF2B5EF4-FFF2-40B4-BE49-F238E27FC236}">
                <a16:creationId xmlns:a16="http://schemas.microsoft.com/office/drawing/2014/main" id="{B8C0D459-A18B-9DF0-C0C1-87780B100D1F}"/>
              </a:ext>
            </a:extLst>
          </p:cNvPr>
          <p:cNvSpPr/>
          <p:nvPr/>
        </p:nvSpPr>
        <p:spPr>
          <a:xfrm>
            <a:off x="3476551" y="3569585"/>
            <a:ext cx="473444" cy="234510"/>
          </a:xfrm>
          <a:prstGeom prst="notchedRightArrow">
            <a:avLst/>
          </a:prstGeom>
          <a:noFill/>
          <a:ln w="28575">
            <a:solidFill>
              <a:srgbClr val="0FA2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Arrow: Notched Right 20">
            <a:extLst>
              <a:ext uri="{FF2B5EF4-FFF2-40B4-BE49-F238E27FC236}">
                <a16:creationId xmlns:a16="http://schemas.microsoft.com/office/drawing/2014/main" id="{64D5C86D-ADB6-8FCB-6742-6DC6D8514677}"/>
              </a:ext>
            </a:extLst>
          </p:cNvPr>
          <p:cNvSpPr/>
          <p:nvPr/>
        </p:nvSpPr>
        <p:spPr>
          <a:xfrm>
            <a:off x="6221910" y="3569585"/>
            <a:ext cx="473444" cy="234510"/>
          </a:xfrm>
          <a:prstGeom prst="notchedRightArrow">
            <a:avLst/>
          </a:prstGeom>
          <a:noFill/>
          <a:ln w="28575">
            <a:solidFill>
              <a:srgbClr val="0FA2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ECECDB4-AD05-2A14-76BB-755398927C50}"/>
              </a:ext>
            </a:extLst>
          </p:cNvPr>
          <p:cNvGrpSpPr/>
          <p:nvPr/>
        </p:nvGrpSpPr>
        <p:grpSpPr>
          <a:xfrm>
            <a:off x="-1" y="0"/>
            <a:ext cx="12191851" cy="6858000"/>
            <a:chOff x="0" y="0"/>
            <a:chExt cx="11520170" cy="6480175"/>
          </a:xfrm>
        </p:grpSpPr>
        <p:sp>
          <p:nvSpPr>
            <p:cNvPr id="6" name="object 2">
              <a:extLst>
                <a:ext uri="{FF2B5EF4-FFF2-40B4-BE49-F238E27FC236}">
                  <a16:creationId xmlns:a16="http://schemas.microsoft.com/office/drawing/2014/main" id="{01DB158A-2BDA-AE84-47DC-4308E7FA2740}"/>
                </a:ext>
              </a:extLst>
            </p:cNvPr>
            <p:cNvSpPr/>
            <p:nvPr/>
          </p:nvSpPr>
          <p:spPr>
            <a:xfrm>
              <a:off x="0" y="0"/>
              <a:ext cx="11520170" cy="6480175"/>
            </a:xfrm>
            <a:custGeom>
              <a:avLst/>
              <a:gdLst/>
              <a:ahLst/>
              <a:cxnLst/>
              <a:rect l="l" t="t" r="r" b="b"/>
              <a:pathLst>
                <a:path w="11520170" h="6480175">
                  <a:moveTo>
                    <a:pt x="11520004" y="0"/>
                  </a:moveTo>
                  <a:lnTo>
                    <a:pt x="0" y="0"/>
                  </a:lnTo>
                  <a:lnTo>
                    <a:pt x="0" y="6479997"/>
                  </a:lnTo>
                  <a:lnTo>
                    <a:pt x="11520004" y="6479997"/>
                  </a:lnTo>
                  <a:lnTo>
                    <a:pt x="11520004" y="0"/>
                  </a:lnTo>
                  <a:close/>
                </a:path>
              </a:pathLst>
            </a:custGeom>
            <a:solidFill>
              <a:srgbClr val="5F3264"/>
            </a:solidFill>
          </p:spPr>
          <p:txBody>
            <a:bodyPr wrap="square" lIns="0" tIns="0" rIns="0" bIns="0" rtlCol="0"/>
            <a:lstStyle/>
            <a:p>
              <a:endParaRPr dirty="0"/>
            </a:p>
          </p:txBody>
        </p:sp>
        <p:sp>
          <p:nvSpPr>
            <p:cNvPr id="8" name="object 10">
              <a:extLst>
                <a:ext uri="{FF2B5EF4-FFF2-40B4-BE49-F238E27FC236}">
                  <a16:creationId xmlns:a16="http://schemas.microsoft.com/office/drawing/2014/main" id="{21C8F58F-010E-0BC8-C2FF-FB03BE1F5F08}"/>
                </a:ext>
              </a:extLst>
            </p:cNvPr>
            <p:cNvSpPr/>
            <p:nvPr/>
          </p:nvSpPr>
          <p:spPr>
            <a:xfrm>
              <a:off x="264261" y="2993849"/>
              <a:ext cx="1196340" cy="2620010"/>
            </a:xfrm>
            <a:custGeom>
              <a:avLst/>
              <a:gdLst/>
              <a:ahLst/>
              <a:cxnLst/>
              <a:rect l="l" t="t" r="r" b="b"/>
              <a:pathLst>
                <a:path w="1196340" h="2620010">
                  <a:moveTo>
                    <a:pt x="218732" y="1845640"/>
                  </a:moveTo>
                  <a:lnTo>
                    <a:pt x="32473" y="1845640"/>
                  </a:lnTo>
                  <a:lnTo>
                    <a:pt x="20188" y="1847924"/>
                  </a:lnTo>
                  <a:lnTo>
                    <a:pt x="9826" y="1854274"/>
                  </a:lnTo>
                  <a:lnTo>
                    <a:pt x="2670" y="1863937"/>
                  </a:lnTo>
                  <a:lnTo>
                    <a:pt x="0" y="1876158"/>
                  </a:lnTo>
                  <a:lnTo>
                    <a:pt x="0" y="2589377"/>
                  </a:lnTo>
                  <a:lnTo>
                    <a:pt x="2670" y="2601604"/>
                  </a:lnTo>
                  <a:lnTo>
                    <a:pt x="9826" y="2611266"/>
                  </a:lnTo>
                  <a:lnTo>
                    <a:pt x="20188" y="2617613"/>
                  </a:lnTo>
                  <a:lnTo>
                    <a:pt x="32473" y="2619895"/>
                  </a:lnTo>
                  <a:lnTo>
                    <a:pt x="218732" y="2619895"/>
                  </a:lnTo>
                  <a:lnTo>
                    <a:pt x="231017" y="2617613"/>
                  </a:lnTo>
                  <a:lnTo>
                    <a:pt x="241379" y="2611266"/>
                  </a:lnTo>
                  <a:lnTo>
                    <a:pt x="248535" y="2601604"/>
                  </a:lnTo>
                  <a:lnTo>
                    <a:pt x="251206" y="2589377"/>
                  </a:lnTo>
                  <a:lnTo>
                    <a:pt x="251206" y="2359672"/>
                  </a:lnTo>
                  <a:lnTo>
                    <a:pt x="1163751" y="2359672"/>
                  </a:lnTo>
                  <a:lnTo>
                    <a:pt x="1176037" y="2357163"/>
                  </a:lnTo>
                  <a:lnTo>
                    <a:pt x="1186399" y="2350438"/>
                  </a:lnTo>
                  <a:lnTo>
                    <a:pt x="1193555" y="2340700"/>
                  </a:lnTo>
                  <a:lnTo>
                    <a:pt x="1196225" y="2329154"/>
                  </a:lnTo>
                  <a:lnTo>
                    <a:pt x="1196225" y="2136394"/>
                  </a:lnTo>
                  <a:lnTo>
                    <a:pt x="1193555" y="2124845"/>
                  </a:lnTo>
                  <a:lnTo>
                    <a:pt x="1186399" y="2115104"/>
                  </a:lnTo>
                  <a:lnTo>
                    <a:pt x="1176037" y="2108374"/>
                  </a:lnTo>
                  <a:lnTo>
                    <a:pt x="1163751" y="2105863"/>
                  </a:lnTo>
                  <a:lnTo>
                    <a:pt x="251206" y="2105863"/>
                  </a:lnTo>
                  <a:lnTo>
                    <a:pt x="251206" y="1876158"/>
                  </a:lnTo>
                  <a:lnTo>
                    <a:pt x="248535" y="1863937"/>
                  </a:lnTo>
                  <a:lnTo>
                    <a:pt x="241379" y="1854274"/>
                  </a:lnTo>
                  <a:lnTo>
                    <a:pt x="231017" y="1847924"/>
                  </a:lnTo>
                  <a:lnTo>
                    <a:pt x="218732" y="1845640"/>
                  </a:lnTo>
                  <a:close/>
                </a:path>
                <a:path w="1196340" h="2620010">
                  <a:moveTo>
                    <a:pt x="1163751" y="1513154"/>
                  </a:moveTo>
                  <a:lnTo>
                    <a:pt x="32473" y="1513154"/>
                  </a:lnTo>
                  <a:lnTo>
                    <a:pt x="20188" y="1515438"/>
                  </a:lnTo>
                  <a:lnTo>
                    <a:pt x="9826" y="1521788"/>
                  </a:lnTo>
                  <a:lnTo>
                    <a:pt x="2670" y="1531451"/>
                  </a:lnTo>
                  <a:lnTo>
                    <a:pt x="0" y="1543672"/>
                  </a:lnTo>
                  <a:lnTo>
                    <a:pt x="0" y="1734832"/>
                  </a:lnTo>
                  <a:lnTo>
                    <a:pt x="2670" y="1746378"/>
                  </a:lnTo>
                  <a:lnTo>
                    <a:pt x="9826" y="1756116"/>
                  </a:lnTo>
                  <a:lnTo>
                    <a:pt x="20188" y="1762841"/>
                  </a:lnTo>
                  <a:lnTo>
                    <a:pt x="32473" y="1765350"/>
                  </a:lnTo>
                  <a:lnTo>
                    <a:pt x="1163751" y="1765350"/>
                  </a:lnTo>
                  <a:lnTo>
                    <a:pt x="1176037" y="1762841"/>
                  </a:lnTo>
                  <a:lnTo>
                    <a:pt x="1186399" y="1756116"/>
                  </a:lnTo>
                  <a:lnTo>
                    <a:pt x="1193555" y="1746378"/>
                  </a:lnTo>
                  <a:lnTo>
                    <a:pt x="1196225" y="1734832"/>
                  </a:lnTo>
                  <a:lnTo>
                    <a:pt x="1196225" y="1543672"/>
                  </a:lnTo>
                  <a:lnTo>
                    <a:pt x="1193555" y="1531451"/>
                  </a:lnTo>
                  <a:lnTo>
                    <a:pt x="1186399" y="1521788"/>
                  </a:lnTo>
                  <a:lnTo>
                    <a:pt x="1176037" y="1515438"/>
                  </a:lnTo>
                  <a:lnTo>
                    <a:pt x="1163751" y="1513154"/>
                  </a:lnTo>
                  <a:close/>
                </a:path>
                <a:path w="1196340" h="2620010">
                  <a:moveTo>
                    <a:pt x="714311" y="1053731"/>
                  </a:moveTo>
                  <a:lnTo>
                    <a:pt x="463105" y="1053731"/>
                  </a:lnTo>
                  <a:lnTo>
                    <a:pt x="463105" y="1513154"/>
                  </a:lnTo>
                  <a:lnTo>
                    <a:pt x="714311" y="1513154"/>
                  </a:lnTo>
                  <a:lnTo>
                    <a:pt x="714311" y="1053731"/>
                  </a:lnTo>
                  <a:close/>
                </a:path>
                <a:path w="1196340" h="2620010">
                  <a:moveTo>
                    <a:pt x="1163751" y="801535"/>
                  </a:moveTo>
                  <a:lnTo>
                    <a:pt x="32473" y="801535"/>
                  </a:lnTo>
                  <a:lnTo>
                    <a:pt x="20188" y="804046"/>
                  </a:lnTo>
                  <a:lnTo>
                    <a:pt x="9826" y="810774"/>
                  </a:lnTo>
                  <a:lnTo>
                    <a:pt x="2670" y="820512"/>
                  </a:lnTo>
                  <a:lnTo>
                    <a:pt x="0" y="832053"/>
                  </a:lnTo>
                  <a:lnTo>
                    <a:pt x="0" y="1023213"/>
                  </a:lnTo>
                  <a:lnTo>
                    <a:pt x="2670" y="1035434"/>
                  </a:lnTo>
                  <a:lnTo>
                    <a:pt x="9826" y="1045097"/>
                  </a:lnTo>
                  <a:lnTo>
                    <a:pt x="20188" y="1051447"/>
                  </a:lnTo>
                  <a:lnTo>
                    <a:pt x="32473" y="1053731"/>
                  </a:lnTo>
                  <a:lnTo>
                    <a:pt x="1163751" y="1053731"/>
                  </a:lnTo>
                  <a:lnTo>
                    <a:pt x="1176037" y="1051447"/>
                  </a:lnTo>
                  <a:lnTo>
                    <a:pt x="1186399" y="1045097"/>
                  </a:lnTo>
                  <a:lnTo>
                    <a:pt x="1193555" y="1035434"/>
                  </a:lnTo>
                  <a:lnTo>
                    <a:pt x="1196225" y="1023213"/>
                  </a:lnTo>
                  <a:lnTo>
                    <a:pt x="1196225" y="832053"/>
                  </a:lnTo>
                  <a:lnTo>
                    <a:pt x="1193555" y="820512"/>
                  </a:lnTo>
                  <a:lnTo>
                    <a:pt x="1186399" y="810774"/>
                  </a:lnTo>
                  <a:lnTo>
                    <a:pt x="1176037" y="804046"/>
                  </a:lnTo>
                  <a:lnTo>
                    <a:pt x="1163751" y="801535"/>
                  </a:lnTo>
                  <a:close/>
                </a:path>
                <a:path w="1196340" h="2620010">
                  <a:moveTo>
                    <a:pt x="218732" y="0"/>
                  </a:moveTo>
                  <a:lnTo>
                    <a:pt x="32473" y="0"/>
                  </a:lnTo>
                  <a:lnTo>
                    <a:pt x="20188" y="2284"/>
                  </a:lnTo>
                  <a:lnTo>
                    <a:pt x="9826" y="8636"/>
                  </a:lnTo>
                  <a:lnTo>
                    <a:pt x="2670" y="18302"/>
                  </a:lnTo>
                  <a:lnTo>
                    <a:pt x="0" y="30530"/>
                  </a:lnTo>
                  <a:lnTo>
                    <a:pt x="0" y="695553"/>
                  </a:lnTo>
                  <a:lnTo>
                    <a:pt x="2670" y="707780"/>
                  </a:lnTo>
                  <a:lnTo>
                    <a:pt x="9826" y="717442"/>
                  </a:lnTo>
                  <a:lnTo>
                    <a:pt x="20188" y="723789"/>
                  </a:lnTo>
                  <a:lnTo>
                    <a:pt x="32473" y="726071"/>
                  </a:lnTo>
                  <a:lnTo>
                    <a:pt x="1163751" y="726071"/>
                  </a:lnTo>
                  <a:lnTo>
                    <a:pt x="1176037" y="723789"/>
                  </a:lnTo>
                  <a:lnTo>
                    <a:pt x="1186399" y="717442"/>
                  </a:lnTo>
                  <a:lnTo>
                    <a:pt x="1193555" y="707780"/>
                  </a:lnTo>
                  <a:lnTo>
                    <a:pt x="1196225" y="695553"/>
                  </a:lnTo>
                  <a:lnTo>
                    <a:pt x="1196225" y="475488"/>
                  </a:lnTo>
                  <a:lnTo>
                    <a:pt x="251206" y="475488"/>
                  </a:lnTo>
                  <a:lnTo>
                    <a:pt x="251206" y="30530"/>
                  </a:lnTo>
                  <a:lnTo>
                    <a:pt x="248535" y="18302"/>
                  </a:lnTo>
                  <a:lnTo>
                    <a:pt x="241379" y="8636"/>
                  </a:lnTo>
                  <a:lnTo>
                    <a:pt x="231017" y="2284"/>
                  </a:lnTo>
                  <a:lnTo>
                    <a:pt x="218732" y="0"/>
                  </a:lnTo>
                  <a:close/>
                </a:path>
                <a:path w="1196340" h="2620010">
                  <a:moveTo>
                    <a:pt x="681850" y="78714"/>
                  </a:moveTo>
                  <a:lnTo>
                    <a:pt x="495579" y="78714"/>
                  </a:lnTo>
                  <a:lnTo>
                    <a:pt x="483293" y="81225"/>
                  </a:lnTo>
                  <a:lnTo>
                    <a:pt x="472932" y="87953"/>
                  </a:lnTo>
                  <a:lnTo>
                    <a:pt x="465775" y="97691"/>
                  </a:lnTo>
                  <a:lnTo>
                    <a:pt x="463105" y="109232"/>
                  </a:lnTo>
                  <a:lnTo>
                    <a:pt x="463105" y="475488"/>
                  </a:lnTo>
                  <a:lnTo>
                    <a:pt x="714311" y="475488"/>
                  </a:lnTo>
                  <a:lnTo>
                    <a:pt x="714311" y="109232"/>
                  </a:lnTo>
                  <a:lnTo>
                    <a:pt x="711882" y="97691"/>
                  </a:lnTo>
                  <a:lnTo>
                    <a:pt x="705129" y="87953"/>
                  </a:lnTo>
                  <a:lnTo>
                    <a:pt x="694851" y="81225"/>
                  </a:lnTo>
                  <a:lnTo>
                    <a:pt x="681850" y="78714"/>
                  </a:lnTo>
                  <a:close/>
                </a:path>
                <a:path w="1196340" h="2620010">
                  <a:moveTo>
                    <a:pt x="1163751" y="0"/>
                  </a:moveTo>
                  <a:lnTo>
                    <a:pt x="977480" y="0"/>
                  </a:lnTo>
                  <a:lnTo>
                    <a:pt x="965202" y="2284"/>
                  </a:lnTo>
                  <a:lnTo>
                    <a:pt x="954844" y="8636"/>
                  </a:lnTo>
                  <a:lnTo>
                    <a:pt x="947689" y="18302"/>
                  </a:lnTo>
                  <a:lnTo>
                    <a:pt x="945019" y="30530"/>
                  </a:lnTo>
                  <a:lnTo>
                    <a:pt x="945019" y="475488"/>
                  </a:lnTo>
                  <a:lnTo>
                    <a:pt x="1196225" y="475488"/>
                  </a:lnTo>
                  <a:lnTo>
                    <a:pt x="1196225" y="30530"/>
                  </a:lnTo>
                  <a:lnTo>
                    <a:pt x="1193555" y="18302"/>
                  </a:lnTo>
                  <a:lnTo>
                    <a:pt x="1186399" y="8636"/>
                  </a:lnTo>
                  <a:lnTo>
                    <a:pt x="1176037" y="2284"/>
                  </a:lnTo>
                  <a:lnTo>
                    <a:pt x="1163751" y="0"/>
                  </a:lnTo>
                  <a:close/>
                </a:path>
              </a:pathLst>
            </a:custGeom>
            <a:solidFill>
              <a:srgbClr val="FFFFFF">
                <a:alpha val="9999"/>
              </a:srgbClr>
            </a:solidFill>
          </p:spPr>
          <p:txBody>
            <a:bodyPr wrap="square" lIns="0" tIns="0" rIns="0" bIns="0" rtlCol="0"/>
            <a:lstStyle/>
            <a:p>
              <a:endParaRPr dirty="0"/>
            </a:p>
          </p:txBody>
        </p:sp>
        <p:sp>
          <p:nvSpPr>
            <p:cNvPr id="9" name="object 11">
              <a:extLst>
                <a:ext uri="{FF2B5EF4-FFF2-40B4-BE49-F238E27FC236}">
                  <a16:creationId xmlns:a16="http://schemas.microsoft.com/office/drawing/2014/main" id="{B8AAAC5E-0821-BF19-038C-4EC91BD753AB}"/>
                </a:ext>
              </a:extLst>
            </p:cNvPr>
            <p:cNvSpPr/>
            <p:nvPr/>
          </p:nvSpPr>
          <p:spPr>
            <a:xfrm>
              <a:off x="262572" y="346075"/>
              <a:ext cx="10993755" cy="2300605"/>
            </a:xfrm>
            <a:custGeom>
              <a:avLst/>
              <a:gdLst/>
              <a:ahLst/>
              <a:cxnLst/>
              <a:rect l="l" t="t" r="r" b="b"/>
              <a:pathLst>
                <a:path w="10993755" h="2300605">
                  <a:moveTo>
                    <a:pt x="1015987" y="31953"/>
                  </a:moveTo>
                  <a:lnTo>
                    <a:pt x="60706" y="31953"/>
                  </a:lnTo>
                  <a:lnTo>
                    <a:pt x="36395" y="36945"/>
                  </a:lnTo>
                  <a:lnTo>
                    <a:pt x="17175" y="50323"/>
                  </a:lnTo>
                  <a:lnTo>
                    <a:pt x="4543" y="69693"/>
                  </a:lnTo>
                  <a:lnTo>
                    <a:pt x="0" y="92659"/>
                  </a:lnTo>
                  <a:lnTo>
                    <a:pt x="9" y="2207754"/>
                  </a:lnTo>
                  <a:lnTo>
                    <a:pt x="4543" y="2230670"/>
                  </a:lnTo>
                  <a:lnTo>
                    <a:pt x="17175" y="2250039"/>
                  </a:lnTo>
                  <a:lnTo>
                    <a:pt x="36395" y="2263418"/>
                  </a:lnTo>
                  <a:lnTo>
                    <a:pt x="60706" y="2268410"/>
                  </a:lnTo>
                  <a:lnTo>
                    <a:pt x="440905" y="2268410"/>
                  </a:lnTo>
                  <a:lnTo>
                    <a:pt x="483236" y="2250039"/>
                  </a:lnTo>
                  <a:lnTo>
                    <a:pt x="501600" y="2207754"/>
                  </a:lnTo>
                  <a:lnTo>
                    <a:pt x="501611" y="1392999"/>
                  </a:lnTo>
                  <a:lnTo>
                    <a:pt x="1255149" y="1392999"/>
                  </a:lnTo>
                  <a:lnTo>
                    <a:pt x="1239634" y="1364234"/>
                  </a:lnTo>
                  <a:lnTo>
                    <a:pt x="1285173" y="1344454"/>
                  </a:lnTo>
                  <a:lnTo>
                    <a:pt x="1329059" y="1322436"/>
                  </a:lnTo>
                  <a:lnTo>
                    <a:pt x="1371176" y="1298249"/>
                  </a:lnTo>
                  <a:lnTo>
                    <a:pt x="1411410" y="1271962"/>
                  </a:lnTo>
                  <a:lnTo>
                    <a:pt x="1449645" y="1243643"/>
                  </a:lnTo>
                  <a:lnTo>
                    <a:pt x="1485767" y="1213362"/>
                  </a:lnTo>
                  <a:lnTo>
                    <a:pt x="1519660" y="1181187"/>
                  </a:lnTo>
                  <a:lnTo>
                    <a:pt x="1551209" y="1147189"/>
                  </a:lnTo>
                  <a:lnTo>
                    <a:pt x="1580300" y="1111435"/>
                  </a:lnTo>
                  <a:lnTo>
                    <a:pt x="1606817" y="1073995"/>
                  </a:lnTo>
                  <a:lnTo>
                    <a:pt x="1630645" y="1034938"/>
                  </a:lnTo>
                  <a:lnTo>
                    <a:pt x="1651670" y="994333"/>
                  </a:lnTo>
                  <a:lnTo>
                    <a:pt x="1654724" y="987234"/>
                  </a:lnTo>
                  <a:lnTo>
                    <a:pt x="501611" y="987234"/>
                  </a:lnTo>
                  <a:lnTo>
                    <a:pt x="501611" y="488823"/>
                  </a:lnTo>
                  <a:lnTo>
                    <a:pt x="1671218" y="488823"/>
                  </a:lnTo>
                  <a:lnTo>
                    <a:pt x="1657579" y="453832"/>
                  </a:lnTo>
                  <a:lnTo>
                    <a:pt x="1638610" y="413268"/>
                  </a:lnTo>
                  <a:lnTo>
                    <a:pt x="1617117" y="374164"/>
                  </a:lnTo>
                  <a:lnTo>
                    <a:pt x="1593206" y="336624"/>
                  </a:lnTo>
                  <a:lnTo>
                    <a:pt x="1566981" y="300753"/>
                  </a:lnTo>
                  <a:lnTo>
                    <a:pt x="1538549" y="266653"/>
                  </a:lnTo>
                  <a:lnTo>
                    <a:pt x="1508015" y="234430"/>
                  </a:lnTo>
                  <a:lnTo>
                    <a:pt x="1475484" y="204187"/>
                  </a:lnTo>
                  <a:lnTo>
                    <a:pt x="1441061" y="176029"/>
                  </a:lnTo>
                  <a:lnTo>
                    <a:pt x="1404852" y="150058"/>
                  </a:lnTo>
                  <a:lnTo>
                    <a:pt x="1366963" y="126380"/>
                  </a:lnTo>
                  <a:lnTo>
                    <a:pt x="1327498" y="105098"/>
                  </a:lnTo>
                  <a:lnTo>
                    <a:pt x="1286563" y="86316"/>
                  </a:lnTo>
                  <a:lnTo>
                    <a:pt x="1244263" y="70138"/>
                  </a:lnTo>
                  <a:lnTo>
                    <a:pt x="1200705" y="56669"/>
                  </a:lnTo>
                  <a:lnTo>
                    <a:pt x="1155993" y="46012"/>
                  </a:lnTo>
                  <a:lnTo>
                    <a:pt x="1110232" y="38270"/>
                  </a:lnTo>
                  <a:lnTo>
                    <a:pt x="1063528" y="33549"/>
                  </a:lnTo>
                  <a:lnTo>
                    <a:pt x="1015987" y="31953"/>
                  </a:lnTo>
                  <a:close/>
                </a:path>
                <a:path w="10993755" h="2300605">
                  <a:moveTo>
                    <a:pt x="1255149" y="1392999"/>
                  </a:moveTo>
                  <a:lnTo>
                    <a:pt x="722058" y="1392999"/>
                  </a:lnTo>
                  <a:lnTo>
                    <a:pt x="1146987" y="2239657"/>
                  </a:lnTo>
                  <a:lnTo>
                    <a:pt x="1154074" y="2249540"/>
                  </a:lnTo>
                  <a:lnTo>
                    <a:pt x="1165355" y="2258825"/>
                  </a:lnTo>
                  <a:lnTo>
                    <a:pt x="1180231" y="2265714"/>
                  </a:lnTo>
                  <a:lnTo>
                    <a:pt x="1198105" y="2268410"/>
                  </a:lnTo>
                  <a:lnTo>
                    <a:pt x="1623034" y="2268410"/>
                  </a:lnTo>
                  <a:lnTo>
                    <a:pt x="1657574" y="2259774"/>
                  </a:lnTo>
                  <a:lnTo>
                    <a:pt x="1678938" y="2237659"/>
                  </a:lnTo>
                  <a:lnTo>
                    <a:pt x="1685926" y="2207754"/>
                  </a:lnTo>
                  <a:lnTo>
                    <a:pt x="1677339" y="2175751"/>
                  </a:lnTo>
                  <a:lnTo>
                    <a:pt x="1255149" y="1392999"/>
                  </a:lnTo>
                  <a:close/>
                </a:path>
                <a:path w="10993755" h="2300605">
                  <a:moveTo>
                    <a:pt x="1671218" y="488823"/>
                  </a:moveTo>
                  <a:lnTo>
                    <a:pt x="974458" y="488823"/>
                  </a:lnTo>
                  <a:lnTo>
                    <a:pt x="1022499" y="493753"/>
                  </a:lnTo>
                  <a:lnTo>
                    <a:pt x="1067658" y="507894"/>
                  </a:lnTo>
                  <a:lnTo>
                    <a:pt x="1108848" y="530272"/>
                  </a:lnTo>
                  <a:lnTo>
                    <a:pt x="1144984" y="559914"/>
                  </a:lnTo>
                  <a:lnTo>
                    <a:pt x="1174980" y="595846"/>
                  </a:lnTo>
                  <a:lnTo>
                    <a:pt x="1197750" y="637095"/>
                  </a:lnTo>
                  <a:lnTo>
                    <a:pt x="1212208" y="682686"/>
                  </a:lnTo>
                  <a:lnTo>
                    <a:pt x="1217269" y="731647"/>
                  </a:lnTo>
                  <a:lnTo>
                    <a:pt x="1212208" y="781152"/>
                  </a:lnTo>
                  <a:lnTo>
                    <a:pt x="1197750" y="828187"/>
                  </a:lnTo>
                  <a:lnTo>
                    <a:pt x="1174980" y="871480"/>
                  </a:lnTo>
                  <a:lnTo>
                    <a:pt x="1144984" y="909756"/>
                  </a:lnTo>
                  <a:lnTo>
                    <a:pt x="1108848" y="941743"/>
                  </a:lnTo>
                  <a:lnTo>
                    <a:pt x="1067658" y="966167"/>
                  </a:lnTo>
                  <a:lnTo>
                    <a:pt x="1022499" y="981755"/>
                  </a:lnTo>
                  <a:lnTo>
                    <a:pt x="974458" y="987234"/>
                  </a:lnTo>
                  <a:lnTo>
                    <a:pt x="1654724" y="987234"/>
                  </a:lnTo>
                  <a:lnTo>
                    <a:pt x="1684847" y="908755"/>
                  </a:lnTo>
                  <a:lnTo>
                    <a:pt x="1696769" y="863920"/>
                  </a:lnTo>
                  <a:lnTo>
                    <a:pt x="1705428" y="817812"/>
                  </a:lnTo>
                  <a:lnTo>
                    <a:pt x="1710707" y="770502"/>
                  </a:lnTo>
                  <a:lnTo>
                    <a:pt x="1712493" y="722058"/>
                  </a:lnTo>
                  <a:lnTo>
                    <a:pt x="1710880" y="674916"/>
                  </a:lnTo>
                  <a:lnTo>
                    <a:pt x="1706110" y="628611"/>
                  </a:lnTo>
                  <a:lnTo>
                    <a:pt x="1698290" y="583246"/>
                  </a:lnTo>
                  <a:lnTo>
                    <a:pt x="1687525" y="538925"/>
                  </a:lnTo>
                  <a:lnTo>
                    <a:pt x="1673919" y="495753"/>
                  </a:lnTo>
                  <a:lnTo>
                    <a:pt x="1671218" y="488823"/>
                  </a:lnTo>
                  <a:close/>
                </a:path>
                <a:path w="10993755" h="2300605">
                  <a:moveTo>
                    <a:pt x="2839732" y="0"/>
                  </a:moveTo>
                  <a:lnTo>
                    <a:pt x="2807792" y="0"/>
                  </a:lnTo>
                  <a:lnTo>
                    <a:pt x="2791218" y="2795"/>
                  </a:lnTo>
                  <a:lnTo>
                    <a:pt x="2753474" y="35140"/>
                  </a:lnTo>
                  <a:lnTo>
                    <a:pt x="1753450" y="2185339"/>
                  </a:lnTo>
                  <a:lnTo>
                    <a:pt x="1747113" y="2215839"/>
                  </a:lnTo>
                  <a:lnTo>
                    <a:pt x="1755449" y="2242448"/>
                  </a:lnTo>
                  <a:lnTo>
                    <a:pt x="1776366" y="2261270"/>
                  </a:lnTo>
                  <a:lnTo>
                    <a:pt x="1807768" y="2268410"/>
                  </a:lnTo>
                  <a:lnTo>
                    <a:pt x="2159215" y="2268410"/>
                  </a:lnTo>
                  <a:lnTo>
                    <a:pt x="2201894" y="2261820"/>
                  </a:lnTo>
                  <a:lnTo>
                    <a:pt x="2258501" y="2219884"/>
                  </a:lnTo>
                  <a:lnTo>
                    <a:pt x="2389251" y="1936140"/>
                  </a:lnTo>
                  <a:lnTo>
                    <a:pt x="3778164" y="1936140"/>
                  </a:lnTo>
                  <a:lnTo>
                    <a:pt x="3576079" y="1501622"/>
                  </a:lnTo>
                  <a:lnTo>
                    <a:pt x="2580944" y="1501622"/>
                  </a:lnTo>
                  <a:lnTo>
                    <a:pt x="2820568" y="974458"/>
                  </a:lnTo>
                  <a:lnTo>
                    <a:pt x="3330906" y="974458"/>
                  </a:lnTo>
                  <a:lnTo>
                    <a:pt x="2894050" y="35140"/>
                  </a:lnTo>
                  <a:lnTo>
                    <a:pt x="2884663" y="21565"/>
                  </a:lnTo>
                  <a:lnTo>
                    <a:pt x="2871682" y="10383"/>
                  </a:lnTo>
                  <a:lnTo>
                    <a:pt x="2856306" y="2795"/>
                  </a:lnTo>
                  <a:lnTo>
                    <a:pt x="2839732" y="0"/>
                  </a:lnTo>
                  <a:close/>
                </a:path>
                <a:path w="10993755" h="2300605">
                  <a:moveTo>
                    <a:pt x="3778164" y="1936140"/>
                  </a:moveTo>
                  <a:lnTo>
                    <a:pt x="3258273" y="1936140"/>
                  </a:lnTo>
                  <a:lnTo>
                    <a:pt x="3373285" y="2188540"/>
                  </a:lnTo>
                  <a:lnTo>
                    <a:pt x="3394806" y="2226624"/>
                  </a:lnTo>
                  <a:lnTo>
                    <a:pt x="3418419" y="2251235"/>
                  </a:lnTo>
                  <a:lnTo>
                    <a:pt x="3447421" y="2264465"/>
                  </a:lnTo>
                  <a:lnTo>
                    <a:pt x="3485108" y="2268410"/>
                  </a:lnTo>
                  <a:lnTo>
                    <a:pt x="3839756" y="2268410"/>
                  </a:lnTo>
                  <a:lnTo>
                    <a:pt x="3871153" y="2261270"/>
                  </a:lnTo>
                  <a:lnTo>
                    <a:pt x="3892068" y="2242448"/>
                  </a:lnTo>
                  <a:lnTo>
                    <a:pt x="3900404" y="2215839"/>
                  </a:lnTo>
                  <a:lnTo>
                    <a:pt x="3894061" y="2185339"/>
                  </a:lnTo>
                  <a:lnTo>
                    <a:pt x="3778164" y="1936140"/>
                  </a:lnTo>
                  <a:close/>
                </a:path>
                <a:path w="10993755" h="2300605">
                  <a:moveTo>
                    <a:pt x="3330906" y="974458"/>
                  </a:moveTo>
                  <a:lnTo>
                    <a:pt x="2823756" y="974458"/>
                  </a:lnTo>
                  <a:lnTo>
                    <a:pt x="3066580" y="1501622"/>
                  </a:lnTo>
                  <a:lnTo>
                    <a:pt x="3576079" y="1501622"/>
                  </a:lnTo>
                  <a:lnTo>
                    <a:pt x="3330906" y="974458"/>
                  </a:lnTo>
                  <a:close/>
                </a:path>
                <a:path w="10993755" h="2300605">
                  <a:moveTo>
                    <a:pt x="4436605" y="31953"/>
                  </a:moveTo>
                  <a:lnTo>
                    <a:pt x="4053217" y="31953"/>
                  </a:lnTo>
                  <a:lnTo>
                    <a:pt x="4030252" y="36945"/>
                  </a:lnTo>
                  <a:lnTo>
                    <a:pt x="4010882" y="50323"/>
                  </a:lnTo>
                  <a:lnTo>
                    <a:pt x="3997503" y="69693"/>
                  </a:lnTo>
                  <a:lnTo>
                    <a:pt x="3992511" y="92659"/>
                  </a:lnTo>
                  <a:lnTo>
                    <a:pt x="3992511" y="2207704"/>
                  </a:lnTo>
                  <a:lnTo>
                    <a:pt x="3997503" y="2230670"/>
                  </a:lnTo>
                  <a:lnTo>
                    <a:pt x="4010882" y="2250039"/>
                  </a:lnTo>
                  <a:lnTo>
                    <a:pt x="4030252" y="2263418"/>
                  </a:lnTo>
                  <a:lnTo>
                    <a:pt x="4053217" y="2268410"/>
                  </a:lnTo>
                  <a:lnTo>
                    <a:pt x="4436605" y="2268410"/>
                  </a:lnTo>
                  <a:lnTo>
                    <a:pt x="4459570" y="2263418"/>
                  </a:lnTo>
                  <a:lnTo>
                    <a:pt x="4478940" y="2250039"/>
                  </a:lnTo>
                  <a:lnTo>
                    <a:pt x="4492319" y="2230670"/>
                  </a:lnTo>
                  <a:lnTo>
                    <a:pt x="4497311" y="2207704"/>
                  </a:lnTo>
                  <a:lnTo>
                    <a:pt x="4497311" y="92659"/>
                  </a:lnTo>
                  <a:lnTo>
                    <a:pt x="4492319" y="69693"/>
                  </a:lnTo>
                  <a:lnTo>
                    <a:pt x="4478940" y="50323"/>
                  </a:lnTo>
                  <a:lnTo>
                    <a:pt x="4459570" y="36945"/>
                  </a:lnTo>
                  <a:lnTo>
                    <a:pt x="4436605" y="31953"/>
                  </a:lnTo>
                  <a:close/>
                </a:path>
                <a:path w="10993755" h="2300605">
                  <a:moveTo>
                    <a:pt x="4865320" y="1668557"/>
                  </a:moveTo>
                  <a:lnTo>
                    <a:pt x="4809807" y="1699704"/>
                  </a:lnTo>
                  <a:lnTo>
                    <a:pt x="4659642" y="1964893"/>
                  </a:lnTo>
                  <a:lnTo>
                    <a:pt x="4646066" y="2014413"/>
                  </a:lnTo>
                  <a:lnTo>
                    <a:pt x="4656049" y="2033183"/>
                  </a:lnTo>
                  <a:lnTo>
                    <a:pt x="4691238" y="2069224"/>
                  </a:lnTo>
                  <a:lnTo>
                    <a:pt x="4733654" y="2104341"/>
                  </a:lnTo>
                  <a:lnTo>
                    <a:pt x="4791251" y="2143971"/>
                  </a:lnTo>
                  <a:lnTo>
                    <a:pt x="4825848" y="2164483"/>
                  </a:lnTo>
                  <a:lnTo>
                    <a:pt x="4864368" y="2184930"/>
                  </a:lnTo>
                  <a:lnTo>
                    <a:pt x="4906851" y="2204913"/>
                  </a:lnTo>
                  <a:lnTo>
                    <a:pt x="4953340" y="2224035"/>
                  </a:lnTo>
                  <a:lnTo>
                    <a:pt x="5003878" y="2241899"/>
                  </a:lnTo>
                  <a:lnTo>
                    <a:pt x="5058506" y="2258105"/>
                  </a:lnTo>
                  <a:lnTo>
                    <a:pt x="5117267" y="2272257"/>
                  </a:lnTo>
                  <a:lnTo>
                    <a:pt x="5180202" y="2283957"/>
                  </a:lnTo>
                  <a:lnTo>
                    <a:pt x="5247354" y="2292806"/>
                  </a:lnTo>
                  <a:lnTo>
                    <a:pt x="5318765" y="2298408"/>
                  </a:lnTo>
                  <a:lnTo>
                    <a:pt x="5394477" y="2300363"/>
                  </a:lnTo>
                  <a:lnTo>
                    <a:pt x="5452212" y="2298657"/>
                  </a:lnTo>
                  <a:lnTo>
                    <a:pt x="5507974" y="2293635"/>
                  </a:lnTo>
                  <a:lnTo>
                    <a:pt x="5561719" y="2285443"/>
                  </a:lnTo>
                  <a:lnTo>
                    <a:pt x="5613406" y="2274226"/>
                  </a:lnTo>
                  <a:lnTo>
                    <a:pt x="5662990" y="2260131"/>
                  </a:lnTo>
                  <a:lnTo>
                    <a:pt x="5710428" y="2243302"/>
                  </a:lnTo>
                  <a:lnTo>
                    <a:pt x="5755679" y="2223886"/>
                  </a:lnTo>
                  <a:lnTo>
                    <a:pt x="5798699" y="2202028"/>
                  </a:lnTo>
                  <a:lnTo>
                    <a:pt x="5839444" y="2177873"/>
                  </a:lnTo>
                  <a:lnTo>
                    <a:pt x="5877872" y="2151567"/>
                  </a:lnTo>
                  <a:lnTo>
                    <a:pt x="5913940" y="2123257"/>
                  </a:lnTo>
                  <a:lnTo>
                    <a:pt x="5947605" y="2093087"/>
                  </a:lnTo>
                  <a:lnTo>
                    <a:pt x="5978823" y="2061202"/>
                  </a:lnTo>
                  <a:lnTo>
                    <a:pt x="6007553" y="2027750"/>
                  </a:lnTo>
                  <a:lnTo>
                    <a:pt x="6033750" y="1992874"/>
                  </a:lnTo>
                  <a:lnTo>
                    <a:pt x="6057373" y="1956722"/>
                  </a:lnTo>
                  <a:lnTo>
                    <a:pt x="6078377" y="1919438"/>
                  </a:lnTo>
                  <a:lnTo>
                    <a:pt x="6096720" y="1881168"/>
                  </a:lnTo>
                  <a:lnTo>
                    <a:pt x="6106681" y="1856257"/>
                  </a:lnTo>
                  <a:lnTo>
                    <a:pt x="5372112" y="1856257"/>
                  </a:lnTo>
                  <a:lnTo>
                    <a:pt x="5308503" y="1851507"/>
                  </a:lnTo>
                  <a:lnTo>
                    <a:pt x="5245188" y="1838596"/>
                  </a:lnTo>
                  <a:lnTo>
                    <a:pt x="5183546" y="1819509"/>
                  </a:lnTo>
                  <a:lnTo>
                    <a:pt x="5125009" y="1796244"/>
                  </a:lnTo>
                  <a:lnTo>
                    <a:pt x="5070997" y="1770794"/>
                  </a:lnTo>
                  <a:lnTo>
                    <a:pt x="5022927" y="1745152"/>
                  </a:lnTo>
                  <a:lnTo>
                    <a:pt x="4982218" y="1721312"/>
                  </a:lnTo>
                  <a:lnTo>
                    <a:pt x="4928557" y="1687012"/>
                  </a:lnTo>
                  <a:lnTo>
                    <a:pt x="4918443" y="1680540"/>
                  </a:lnTo>
                  <a:lnTo>
                    <a:pt x="4895623" y="1670954"/>
                  </a:lnTo>
                  <a:lnTo>
                    <a:pt x="4865320" y="1668557"/>
                  </a:lnTo>
                  <a:close/>
                </a:path>
                <a:path w="10993755" h="2300605">
                  <a:moveTo>
                    <a:pt x="5381701" y="0"/>
                  </a:moveTo>
                  <a:lnTo>
                    <a:pt x="5321479" y="1640"/>
                  </a:lnTo>
                  <a:lnTo>
                    <a:pt x="5263820" y="6469"/>
                  </a:lnTo>
                  <a:lnTo>
                    <a:pt x="5208724" y="14346"/>
                  </a:lnTo>
                  <a:lnTo>
                    <a:pt x="5156190" y="25130"/>
                  </a:lnTo>
                  <a:lnTo>
                    <a:pt x="5106219" y="38682"/>
                  </a:lnTo>
                  <a:lnTo>
                    <a:pt x="5058810" y="54863"/>
                  </a:lnTo>
                  <a:lnTo>
                    <a:pt x="5013964" y="73530"/>
                  </a:lnTo>
                  <a:lnTo>
                    <a:pt x="4971681" y="94546"/>
                  </a:lnTo>
                  <a:lnTo>
                    <a:pt x="4931961" y="117769"/>
                  </a:lnTo>
                  <a:lnTo>
                    <a:pt x="4894803" y="143060"/>
                  </a:lnTo>
                  <a:lnTo>
                    <a:pt x="4860207" y="170278"/>
                  </a:lnTo>
                  <a:lnTo>
                    <a:pt x="4828174" y="199283"/>
                  </a:lnTo>
                  <a:lnTo>
                    <a:pt x="4798704" y="229936"/>
                  </a:lnTo>
                  <a:lnTo>
                    <a:pt x="4771797" y="262096"/>
                  </a:lnTo>
                  <a:lnTo>
                    <a:pt x="4747452" y="295624"/>
                  </a:lnTo>
                  <a:lnTo>
                    <a:pt x="4725670" y="330378"/>
                  </a:lnTo>
                  <a:lnTo>
                    <a:pt x="4706450" y="366220"/>
                  </a:lnTo>
                  <a:lnTo>
                    <a:pt x="4689793" y="403009"/>
                  </a:lnTo>
                  <a:lnTo>
                    <a:pt x="4675698" y="440605"/>
                  </a:lnTo>
                  <a:lnTo>
                    <a:pt x="4664167" y="478867"/>
                  </a:lnTo>
                  <a:lnTo>
                    <a:pt x="4655197" y="517657"/>
                  </a:lnTo>
                  <a:lnTo>
                    <a:pt x="4648791" y="556834"/>
                  </a:lnTo>
                  <a:lnTo>
                    <a:pt x="4644947" y="596257"/>
                  </a:lnTo>
                  <a:lnTo>
                    <a:pt x="4643730" y="637287"/>
                  </a:lnTo>
                  <a:lnTo>
                    <a:pt x="4645968" y="689413"/>
                  </a:lnTo>
                  <a:lnTo>
                    <a:pt x="4652696" y="740777"/>
                  </a:lnTo>
                  <a:lnTo>
                    <a:pt x="4663581" y="789920"/>
                  </a:lnTo>
                  <a:lnTo>
                    <a:pt x="4678353" y="836883"/>
                  </a:lnTo>
                  <a:lnTo>
                    <a:pt x="4696743" y="881707"/>
                  </a:lnTo>
                  <a:lnTo>
                    <a:pt x="4718482" y="924435"/>
                  </a:lnTo>
                  <a:lnTo>
                    <a:pt x="4743302" y="965107"/>
                  </a:lnTo>
                  <a:lnTo>
                    <a:pt x="4770932" y="1003765"/>
                  </a:lnTo>
                  <a:lnTo>
                    <a:pt x="4801105" y="1040450"/>
                  </a:lnTo>
                  <a:lnTo>
                    <a:pt x="4833550" y="1075204"/>
                  </a:lnTo>
                  <a:lnTo>
                    <a:pt x="4867999" y="1108068"/>
                  </a:lnTo>
                  <a:lnTo>
                    <a:pt x="4904182" y="1139083"/>
                  </a:lnTo>
                  <a:lnTo>
                    <a:pt x="4941831" y="1168291"/>
                  </a:lnTo>
                  <a:lnTo>
                    <a:pt x="4980677" y="1195734"/>
                  </a:lnTo>
                  <a:lnTo>
                    <a:pt x="5020449" y="1221452"/>
                  </a:lnTo>
                  <a:lnTo>
                    <a:pt x="5060880" y="1245487"/>
                  </a:lnTo>
                  <a:lnTo>
                    <a:pt x="5101700" y="1267881"/>
                  </a:lnTo>
                  <a:lnTo>
                    <a:pt x="5142640" y="1288674"/>
                  </a:lnTo>
                  <a:lnTo>
                    <a:pt x="5183431" y="1307909"/>
                  </a:lnTo>
                  <a:lnTo>
                    <a:pt x="5223804" y="1325627"/>
                  </a:lnTo>
                  <a:lnTo>
                    <a:pt x="5263489" y="1341869"/>
                  </a:lnTo>
                  <a:lnTo>
                    <a:pt x="5325497" y="1368245"/>
                  </a:lnTo>
                  <a:lnTo>
                    <a:pt x="5381141" y="1395675"/>
                  </a:lnTo>
                  <a:lnTo>
                    <a:pt x="5430382" y="1424255"/>
                  </a:lnTo>
                  <a:lnTo>
                    <a:pt x="5473182" y="1454080"/>
                  </a:lnTo>
                  <a:lnTo>
                    <a:pt x="5509502" y="1485247"/>
                  </a:lnTo>
                  <a:lnTo>
                    <a:pt x="5539305" y="1517851"/>
                  </a:lnTo>
                  <a:lnTo>
                    <a:pt x="5562552" y="1551989"/>
                  </a:lnTo>
                  <a:lnTo>
                    <a:pt x="5579204" y="1587757"/>
                  </a:lnTo>
                  <a:lnTo>
                    <a:pt x="5589223" y="1625249"/>
                  </a:lnTo>
                  <a:lnTo>
                    <a:pt x="5592572" y="1664563"/>
                  </a:lnTo>
                  <a:lnTo>
                    <a:pt x="5587066" y="1710391"/>
                  </a:lnTo>
                  <a:lnTo>
                    <a:pt x="5571221" y="1751469"/>
                  </a:lnTo>
                  <a:lnTo>
                    <a:pt x="5546042" y="1786957"/>
                  </a:lnTo>
                  <a:lnTo>
                    <a:pt x="5512536" y="1816019"/>
                  </a:lnTo>
                  <a:lnTo>
                    <a:pt x="5471708" y="1837814"/>
                  </a:lnTo>
                  <a:lnTo>
                    <a:pt x="5424535" y="1851509"/>
                  </a:lnTo>
                  <a:lnTo>
                    <a:pt x="5372112" y="1856257"/>
                  </a:lnTo>
                  <a:lnTo>
                    <a:pt x="6106681" y="1856257"/>
                  </a:lnTo>
                  <a:lnTo>
                    <a:pt x="6125251" y="1802253"/>
                  </a:lnTo>
                  <a:lnTo>
                    <a:pt x="6135353" y="1761899"/>
                  </a:lnTo>
                  <a:lnTo>
                    <a:pt x="6142622" y="1721141"/>
                  </a:lnTo>
                  <a:lnTo>
                    <a:pt x="6147015" y="1680126"/>
                  </a:lnTo>
                  <a:lnTo>
                    <a:pt x="6148489" y="1638998"/>
                  </a:lnTo>
                  <a:lnTo>
                    <a:pt x="6146286" y="1583670"/>
                  </a:lnTo>
                  <a:lnTo>
                    <a:pt x="6139859" y="1530990"/>
                  </a:lnTo>
                  <a:lnTo>
                    <a:pt x="6129473" y="1480885"/>
                  </a:lnTo>
                  <a:lnTo>
                    <a:pt x="6115398" y="1433285"/>
                  </a:lnTo>
                  <a:lnTo>
                    <a:pt x="6097900" y="1388119"/>
                  </a:lnTo>
                  <a:lnTo>
                    <a:pt x="6077248" y="1345317"/>
                  </a:lnTo>
                  <a:lnTo>
                    <a:pt x="6053710" y="1304807"/>
                  </a:lnTo>
                  <a:lnTo>
                    <a:pt x="6027553" y="1266518"/>
                  </a:lnTo>
                  <a:lnTo>
                    <a:pt x="5999046" y="1230380"/>
                  </a:lnTo>
                  <a:lnTo>
                    <a:pt x="5968455" y="1196322"/>
                  </a:lnTo>
                  <a:lnTo>
                    <a:pt x="5936050" y="1164272"/>
                  </a:lnTo>
                  <a:lnTo>
                    <a:pt x="5902098" y="1134160"/>
                  </a:lnTo>
                  <a:lnTo>
                    <a:pt x="5866866" y="1105915"/>
                  </a:lnTo>
                  <a:lnTo>
                    <a:pt x="5830622" y="1079466"/>
                  </a:lnTo>
                  <a:lnTo>
                    <a:pt x="5793636" y="1054742"/>
                  </a:lnTo>
                  <a:lnTo>
                    <a:pt x="5756173" y="1031673"/>
                  </a:lnTo>
                  <a:lnTo>
                    <a:pt x="5718502" y="1010187"/>
                  </a:lnTo>
                  <a:lnTo>
                    <a:pt x="5680892" y="990213"/>
                  </a:lnTo>
                  <a:lnTo>
                    <a:pt x="5643609" y="971681"/>
                  </a:lnTo>
                  <a:lnTo>
                    <a:pt x="5606922" y="954520"/>
                  </a:lnTo>
                  <a:lnTo>
                    <a:pt x="5571098" y="938659"/>
                  </a:lnTo>
                  <a:lnTo>
                    <a:pt x="5503113" y="910551"/>
                  </a:lnTo>
                  <a:lnTo>
                    <a:pt x="5432029" y="880223"/>
                  </a:lnTo>
                  <a:lnTo>
                    <a:pt x="5369974" y="850411"/>
                  </a:lnTo>
                  <a:lnTo>
                    <a:pt x="5316583" y="820868"/>
                  </a:lnTo>
                  <a:lnTo>
                    <a:pt x="5271493" y="791344"/>
                  </a:lnTo>
                  <a:lnTo>
                    <a:pt x="5234339" y="761590"/>
                  </a:lnTo>
                  <a:lnTo>
                    <a:pt x="5204758" y="731356"/>
                  </a:lnTo>
                  <a:lnTo>
                    <a:pt x="5182384" y="700394"/>
                  </a:lnTo>
                  <a:lnTo>
                    <a:pt x="5157802" y="635288"/>
                  </a:lnTo>
                  <a:lnTo>
                    <a:pt x="5154866" y="600646"/>
                  </a:lnTo>
                  <a:lnTo>
                    <a:pt x="5161788" y="558625"/>
                  </a:lnTo>
                  <a:lnTo>
                    <a:pt x="5181489" y="520065"/>
                  </a:lnTo>
                  <a:lnTo>
                    <a:pt x="5212373" y="486829"/>
                  </a:lnTo>
                  <a:lnTo>
                    <a:pt x="5252842" y="460780"/>
                  </a:lnTo>
                  <a:lnTo>
                    <a:pt x="5301300" y="443785"/>
                  </a:lnTo>
                  <a:lnTo>
                    <a:pt x="5356148" y="437705"/>
                  </a:lnTo>
                  <a:lnTo>
                    <a:pt x="6021113" y="437705"/>
                  </a:lnTo>
                  <a:lnTo>
                    <a:pt x="6084595" y="341858"/>
                  </a:lnTo>
                  <a:lnTo>
                    <a:pt x="6092380" y="319594"/>
                  </a:lnTo>
                  <a:lnTo>
                    <a:pt x="6094175" y="290741"/>
                  </a:lnTo>
                  <a:lnTo>
                    <a:pt x="6086386" y="261887"/>
                  </a:lnTo>
                  <a:lnTo>
                    <a:pt x="6044143" y="224323"/>
                  </a:lnTo>
                  <a:lnTo>
                    <a:pt x="5989404" y="187709"/>
                  </a:lnTo>
                  <a:lnTo>
                    <a:pt x="5956235" y="167349"/>
                  </a:lnTo>
                  <a:lnTo>
                    <a:pt x="5919397" y="146256"/>
                  </a:lnTo>
                  <a:lnTo>
                    <a:pt x="5879037" y="124908"/>
                  </a:lnTo>
                  <a:lnTo>
                    <a:pt x="5835304" y="103782"/>
                  </a:lnTo>
                  <a:lnTo>
                    <a:pt x="5788344" y="83354"/>
                  </a:lnTo>
                  <a:lnTo>
                    <a:pt x="5738306" y="64102"/>
                  </a:lnTo>
                  <a:lnTo>
                    <a:pt x="5685337" y="46503"/>
                  </a:lnTo>
                  <a:lnTo>
                    <a:pt x="5629585" y="31034"/>
                  </a:lnTo>
                  <a:lnTo>
                    <a:pt x="5571198" y="18172"/>
                  </a:lnTo>
                  <a:lnTo>
                    <a:pt x="5510323" y="8394"/>
                  </a:lnTo>
                  <a:lnTo>
                    <a:pt x="5447108" y="2178"/>
                  </a:lnTo>
                  <a:lnTo>
                    <a:pt x="5381701" y="0"/>
                  </a:lnTo>
                  <a:close/>
                </a:path>
                <a:path w="10993755" h="2300605">
                  <a:moveTo>
                    <a:pt x="6021113" y="437705"/>
                  </a:moveTo>
                  <a:lnTo>
                    <a:pt x="5356148" y="437705"/>
                  </a:lnTo>
                  <a:lnTo>
                    <a:pt x="5415521" y="442641"/>
                  </a:lnTo>
                  <a:lnTo>
                    <a:pt x="5475737" y="456107"/>
                  </a:lnTo>
                  <a:lnTo>
                    <a:pt x="5535341" y="476091"/>
                  </a:lnTo>
                  <a:lnTo>
                    <a:pt x="5592874" y="500580"/>
                  </a:lnTo>
                  <a:lnTo>
                    <a:pt x="5646881" y="527561"/>
                  </a:lnTo>
                  <a:lnTo>
                    <a:pt x="5695905" y="555021"/>
                  </a:lnTo>
                  <a:lnTo>
                    <a:pt x="5738487" y="580947"/>
                  </a:lnTo>
                  <a:lnTo>
                    <a:pt x="5773171" y="603328"/>
                  </a:lnTo>
                  <a:lnTo>
                    <a:pt x="5798501" y="620149"/>
                  </a:lnTo>
                  <a:lnTo>
                    <a:pt x="5813018" y="629399"/>
                  </a:lnTo>
                  <a:lnTo>
                    <a:pt x="5838977" y="637287"/>
                  </a:lnTo>
                  <a:lnTo>
                    <a:pt x="5869732" y="630199"/>
                  </a:lnTo>
                  <a:lnTo>
                    <a:pt x="5899288" y="612329"/>
                  </a:lnTo>
                  <a:lnTo>
                    <a:pt x="5921654" y="587870"/>
                  </a:lnTo>
                  <a:lnTo>
                    <a:pt x="6021113" y="437705"/>
                  </a:lnTo>
                  <a:close/>
                </a:path>
                <a:path w="10993755" h="2300605">
                  <a:moveTo>
                    <a:pt x="6722986" y="31953"/>
                  </a:moveTo>
                  <a:lnTo>
                    <a:pt x="6339586" y="31953"/>
                  </a:lnTo>
                  <a:lnTo>
                    <a:pt x="6316620" y="36945"/>
                  </a:lnTo>
                  <a:lnTo>
                    <a:pt x="6297250" y="50323"/>
                  </a:lnTo>
                  <a:lnTo>
                    <a:pt x="6283871" y="69693"/>
                  </a:lnTo>
                  <a:lnTo>
                    <a:pt x="6278880" y="92659"/>
                  </a:lnTo>
                  <a:lnTo>
                    <a:pt x="6278880" y="2207704"/>
                  </a:lnTo>
                  <a:lnTo>
                    <a:pt x="6283871" y="2230670"/>
                  </a:lnTo>
                  <a:lnTo>
                    <a:pt x="6297250" y="2250039"/>
                  </a:lnTo>
                  <a:lnTo>
                    <a:pt x="6316620" y="2263418"/>
                  </a:lnTo>
                  <a:lnTo>
                    <a:pt x="6339586" y="2268410"/>
                  </a:lnTo>
                  <a:lnTo>
                    <a:pt x="6722986" y="2268410"/>
                  </a:lnTo>
                  <a:lnTo>
                    <a:pt x="6745944" y="2263418"/>
                  </a:lnTo>
                  <a:lnTo>
                    <a:pt x="6765310" y="2250039"/>
                  </a:lnTo>
                  <a:lnTo>
                    <a:pt x="6778687" y="2230670"/>
                  </a:lnTo>
                  <a:lnTo>
                    <a:pt x="6783679" y="2207704"/>
                  </a:lnTo>
                  <a:lnTo>
                    <a:pt x="6783679" y="92659"/>
                  </a:lnTo>
                  <a:lnTo>
                    <a:pt x="6778687" y="69693"/>
                  </a:lnTo>
                  <a:lnTo>
                    <a:pt x="6765310" y="50323"/>
                  </a:lnTo>
                  <a:lnTo>
                    <a:pt x="6745944" y="36945"/>
                  </a:lnTo>
                  <a:lnTo>
                    <a:pt x="6722986" y="31953"/>
                  </a:lnTo>
                  <a:close/>
                </a:path>
                <a:path w="10993755" h="2300605">
                  <a:moveTo>
                    <a:pt x="8171031" y="1015987"/>
                  </a:moveTo>
                  <a:lnTo>
                    <a:pt x="7482776" y="1015987"/>
                  </a:lnTo>
                  <a:lnTo>
                    <a:pt x="8744775" y="2284387"/>
                  </a:lnTo>
                  <a:lnTo>
                    <a:pt x="8752612" y="2289578"/>
                  </a:lnTo>
                  <a:lnTo>
                    <a:pt x="8764344" y="2294770"/>
                  </a:lnTo>
                  <a:lnTo>
                    <a:pt x="8776674" y="2298765"/>
                  </a:lnTo>
                  <a:lnTo>
                    <a:pt x="8786304" y="2300363"/>
                  </a:lnTo>
                  <a:lnTo>
                    <a:pt x="8837434" y="2300363"/>
                  </a:lnTo>
                  <a:lnTo>
                    <a:pt x="8860392" y="2295869"/>
                  </a:lnTo>
                  <a:lnTo>
                    <a:pt x="8879759" y="2283587"/>
                  </a:lnTo>
                  <a:lnTo>
                    <a:pt x="8893136" y="2265312"/>
                  </a:lnTo>
                  <a:lnTo>
                    <a:pt x="8898128" y="2242845"/>
                  </a:lnTo>
                  <a:lnTo>
                    <a:pt x="8898128" y="1226858"/>
                  </a:lnTo>
                  <a:lnTo>
                    <a:pt x="8390140" y="1226858"/>
                  </a:lnTo>
                  <a:lnTo>
                    <a:pt x="8171031" y="1015987"/>
                  </a:lnTo>
                  <a:close/>
                </a:path>
                <a:path w="10993755" h="2300605">
                  <a:moveTo>
                    <a:pt x="7115352" y="0"/>
                  </a:moveTo>
                  <a:lnTo>
                    <a:pt x="7035482" y="0"/>
                  </a:lnTo>
                  <a:lnTo>
                    <a:pt x="7012516" y="4493"/>
                  </a:lnTo>
                  <a:lnTo>
                    <a:pt x="6993147" y="16775"/>
                  </a:lnTo>
                  <a:lnTo>
                    <a:pt x="6979768" y="35045"/>
                  </a:lnTo>
                  <a:lnTo>
                    <a:pt x="6974776" y="57505"/>
                  </a:lnTo>
                  <a:lnTo>
                    <a:pt x="6977976" y="2207704"/>
                  </a:lnTo>
                  <a:lnTo>
                    <a:pt x="6982968" y="2230670"/>
                  </a:lnTo>
                  <a:lnTo>
                    <a:pt x="6996347" y="2250039"/>
                  </a:lnTo>
                  <a:lnTo>
                    <a:pt x="7015717" y="2263418"/>
                  </a:lnTo>
                  <a:lnTo>
                    <a:pt x="7038682" y="2268410"/>
                  </a:lnTo>
                  <a:lnTo>
                    <a:pt x="7418870" y="2268410"/>
                  </a:lnTo>
                  <a:lnTo>
                    <a:pt x="7443185" y="2263418"/>
                  </a:lnTo>
                  <a:lnTo>
                    <a:pt x="7462405" y="2250039"/>
                  </a:lnTo>
                  <a:lnTo>
                    <a:pt x="7475034" y="2230670"/>
                  </a:lnTo>
                  <a:lnTo>
                    <a:pt x="7479576" y="2207704"/>
                  </a:lnTo>
                  <a:lnTo>
                    <a:pt x="7479576" y="1015987"/>
                  </a:lnTo>
                  <a:lnTo>
                    <a:pt x="8171031" y="1015987"/>
                  </a:lnTo>
                  <a:lnTo>
                    <a:pt x="7115352" y="0"/>
                  </a:lnTo>
                  <a:close/>
                </a:path>
                <a:path w="10993755" h="2300605">
                  <a:moveTo>
                    <a:pt x="8837434" y="31953"/>
                  </a:moveTo>
                  <a:lnTo>
                    <a:pt x="8454034" y="31953"/>
                  </a:lnTo>
                  <a:lnTo>
                    <a:pt x="8429724" y="36945"/>
                  </a:lnTo>
                  <a:lnTo>
                    <a:pt x="8410503" y="50323"/>
                  </a:lnTo>
                  <a:lnTo>
                    <a:pt x="8397872" y="69693"/>
                  </a:lnTo>
                  <a:lnTo>
                    <a:pt x="8393328" y="92659"/>
                  </a:lnTo>
                  <a:lnTo>
                    <a:pt x="8393328" y="1226858"/>
                  </a:lnTo>
                  <a:lnTo>
                    <a:pt x="8898128" y="1226858"/>
                  </a:lnTo>
                  <a:lnTo>
                    <a:pt x="8898128" y="92659"/>
                  </a:lnTo>
                  <a:lnTo>
                    <a:pt x="8893136" y="69693"/>
                  </a:lnTo>
                  <a:lnTo>
                    <a:pt x="8879759" y="50323"/>
                  </a:lnTo>
                  <a:lnTo>
                    <a:pt x="8860392" y="36945"/>
                  </a:lnTo>
                  <a:lnTo>
                    <a:pt x="8837434" y="31953"/>
                  </a:lnTo>
                  <a:close/>
                </a:path>
                <a:path w="10993755" h="2300605">
                  <a:moveTo>
                    <a:pt x="10175532" y="3200"/>
                  </a:moveTo>
                  <a:lnTo>
                    <a:pt x="10126877" y="4202"/>
                  </a:lnTo>
                  <a:lnTo>
                    <a:pt x="10078753" y="7181"/>
                  </a:lnTo>
                  <a:lnTo>
                    <a:pt x="10031199" y="12100"/>
                  </a:lnTo>
                  <a:lnTo>
                    <a:pt x="9984254" y="18918"/>
                  </a:lnTo>
                  <a:lnTo>
                    <a:pt x="9937956" y="27599"/>
                  </a:lnTo>
                  <a:lnTo>
                    <a:pt x="9892345" y="38101"/>
                  </a:lnTo>
                  <a:lnTo>
                    <a:pt x="9847461" y="50388"/>
                  </a:lnTo>
                  <a:lnTo>
                    <a:pt x="9803342" y="64419"/>
                  </a:lnTo>
                  <a:lnTo>
                    <a:pt x="9760027" y="80157"/>
                  </a:lnTo>
                  <a:lnTo>
                    <a:pt x="9717555" y="97563"/>
                  </a:lnTo>
                  <a:lnTo>
                    <a:pt x="9675966" y="116597"/>
                  </a:lnTo>
                  <a:lnTo>
                    <a:pt x="9635299" y="137221"/>
                  </a:lnTo>
                  <a:lnTo>
                    <a:pt x="9595592" y="159396"/>
                  </a:lnTo>
                  <a:lnTo>
                    <a:pt x="9556885" y="183084"/>
                  </a:lnTo>
                  <a:lnTo>
                    <a:pt x="9519218" y="208245"/>
                  </a:lnTo>
                  <a:lnTo>
                    <a:pt x="9482628" y="234841"/>
                  </a:lnTo>
                  <a:lnTo>
                    <a:pt x="9447155" y="262834"/>
                  </a:lnTo>
                  <a:lnTo>
                    <a:pt x="9412839" y="292183"/>
                  </a:lnTo>
                  <a:lnTo>
                    <a:pt x="9379717" y="322851"/>
                  </a:lnTo>
                  <a:lnTo>
                    <a:pt x="9347831" y="354799"/>
                  </a:lnTo>
                  <a:lnTo>
                    <a:pt x="9317218" y="387987"/>
                  </a:lnTo>
                  <a:lnTo>
                    <a:pt x="9287917" y="422378"/>
                  </a:lnTo>
                  <a:lnTo>
                    <a:pt x="9259969" y="457932"/>
                  </a:lnTo>
                  <a:lnTo>
                    <a:pt x="9233411" y="494611"/>
                  </a:lnTo>
                  <a:lnTo>
                    <a:pt x="9208284" y="532376"/>
                  </a:lnTo>
                  <a:lnTo>
                    <a:pt x="9184625" y="571187"/>
                  </a:lnTo>
                  <a:lnTo>
                    <a:pt x="9162475" y="611007"/>
                  </a:lnTo>
                  <a:lnTo>
                    <a:pt x="9141871" y="651796"/>
                  </a:lnTo>
                  <a:lnTo>
                    <a:pt x="9122855" y="693517"/>
                  </a:lnTo>
                  <a:lnTo>
                    <a:pt x="9105464" y="736129"/>
                  </a:lnTo>
                  <a:lnTo>
                    <a:pt x="9089737" y="779594"/>
                  </a:lnTo>
                  <a:lnTo>
                    <a:pt x="9075714" y="823873"/>
                  </a:lnTo>
                  <a:lnTo>
                    <a:pt x="9063434" y="868929"/>
                  </a:lnTo>
                  <a:lnTo>
                    <a:pt x="9052936" y="914721"/>
                  </a:lnTo>
                  <a:lnTo>
                    <a:pt x="9044259" y="961211"/>
                  </a:lnTo>
                  <a:lnTo>
                    <a:pt x="9037442" y="1008360"/>
                  </a:lnTo>
                  <a:lnTo>
                    <a:pt x="9032525" y="1056130"/>
                  </a:lnTo>
                  <a:lnTo>
                    <a:pt x="9029546" y="1104481"/>
                  </a:lnTo>
                  <a:lnTo>
                    <a:pt x="9028544" y="1153375"/>
                  </a:lnTo>
                  <a:lnTo>
                    <a:pt x="9029546" y="1202257"/>
                  </a:lnTo>
                  <a:lnTo>
                    <a:pt x="9032525" y="1250573"/>
                  </a:lnTo>
                  <a:lnTo>
                    <a:pt x="9037442" y="1298283"/>
                  </a:lnTo>
                  <a:lnTo>
                    <a:pt x="9044259" y="1345352"/>
                  </a:lnTo>
                  <a:lnTo>
                    <a:pt x="9052936" y="1391742"/>
                  </a:lnTo>
                  <a:lnTo>
                    <a:pt x="9063434" y="1437415"/>
                  </a:lnTo>
                  <a:lnTo>
                    <a:pt x="9075714" y="1482334"/>
                  </a:lnTo>
                  <a:lnTo>
                    <a:pt x="9089737" y="1526461"/>
                  </a:lnTo>
                  <a:lnTo>
                    <a:pt x="9105464" y="1569759"/>
                  </a:lnTo>
                  <a:lnTo>
                    <a:pt x="9122855" y="1612190"/>
                  </a:lnTo>
                  <a:lnTo>
                    <a:pt x="9141871" y="1653716"/>
                  </a:lnTo>
                  <a:lnTo>
                    <a:pt x="9162475" y="1694302"/>
                  </a:lnTo>
                  <a:lnTo>
                    <a:pt x="9184625" y="1733907"/>
                  </a:lnTo>
                  <a:lnTo>
                    <a:pt x="9208284" y="1772497"/>
                  </a:lnTo>
                  <a:lnTo>
                    <a:pt x="9233411" y="1810032"/>
                  </a:lnTo>
                  <a:lnTo>
                    <a:pt x="9259969" y="1846475"/>
                  </a:lnTo>
                  <a:lnTo>
                    <a:pt x="9287917" y="1881790"/>
                  </a:lnTo>
                  <a:lnTo>
                    <a:pt x="9317218" y="1915937"/>
                  </a:lnTo>
                  <a:lnTo>
                    <a:pt x="9347831" y="1948881"/>
                  </a:lnTo>
                  <a:lnTo>
                    <a:pt x="9379717" y="1980583"/>
                  </a:lnTo>
                  <a:lnTo>
                    <a:pt x="9412839" y="2011006"/>
                  </a:lnTo>
                  <a:lnTo>
                    <a:pt x="9447155" y="2040112"/>
                  </a:lnTo>
                  <a:lnTo>
                    <a:pt x="9482628" y="2067865"/>
                  </a:lnTo>
                  <a:lnTo>
                    <a:pt x="9519218" y="2094226"/>
                  </a:lnTo>
                  <a:lnTo>
                    <a:pt x="9556885" y="2119157"/>
                  </a:lnTo>
                  <a:lnTo>
                    <a:pt x="9595592" y="2142623"/>
                  </a:lnTo>
                  <a:lnTo>
                    <a:pt x="9635299" y="2164584"/>
                  </a:lnTo>
                  <a:lnTo>
                    <a:pt x="9675966" y="2185004"/>
                  </a:lnTo>
                  <a:lnTo>
                    <a:pt x="9717555" y="2203845"/>
                  </a:lnTo>
                  <a:lnTo>
                    <a:pt x="9760027" y="2221069"/>
                  </a:lnTo>
                  <a:lnTo>
                    <a:pt x="9803342" y="2236639"/>
                  </a:lnTo>
                  <a:lnTo>
                    <a:pt x="9847461" y="2250518"/>
                  </a:lnTo>
                  <a:lnTo>
                    <a:pt x="9892345" y="2262669"/>
                  </a:lnTo>
                  <a:lnTo>
                    <a:pt x="9937956" y="2273052"/>
                  </a:lnTo>
                  <a:lnTo>
                    <a:pt x="9984254" y="2281632"/>
                  </a:lnTo>
                  <a:lnTo>
                    <a:pt x="10031199" y="2288371"/>
                  </a:lnTo>
                  <a:lnTo>
                    <a:pt x="10078753" y="2293230"/>
                  </a:lnTo>
                  <a:lnTo>
                    <a:pt x="10126877" y="2296173"/>
                  </a:lnTo>
                  <a:lnTo>
                    <a:pt x="10175532" y="2297163"/>
                  </a:lnTo>
                  <a:lnTo>
                    <a:pt x="10494777" y="2264714"/>
                  </a:lnTo>
                  <a:lnTo>
                    <a:pt x="10745428" y="2193328"/>
                  </a:lnTo>
                  <a:lnTo>
                    <a:pt x="10909216" y="2121941"/>
                  </a:lnTo>
                  <a:lnTo>
                    <a:pt x="10967872" y="2089492"/>
                  </a:lnTo>
                  <a:lnTo>
                    <a:pt x="10991241" y="2051754"/>
                  </a:lnTo>
                  <a:lnTo>
                    <a:pt x="10993437" y="2038375"/>
                  </a:lnTo>
                  <a:lnTo>
                    <a:pt x="10992509" y="1789163"/>
                  </a:lnTo>
                  <a:lnTo>
                    <a:pt x="10207485" y="1789163"/>
                  </a:lnTo>
                  <a:lnTo>
                    <a:pt x="10160413" y="1787402"/>
                  </a:lnTo>
                  <a:lnTo>
                    <a:pt x="10114258" y="1782204"/>
                  </a:lnTo>
                  <a:lnTo>
                    <a:pt x="10069144" y="1773697"/>
                  </a:lnTo>
                  <a:lnTo>
                    <a:pt x="10025194" y="1762010"/>
                  </a:lnTo>
                  <a:lnTo>
                    <a:pt x="9982533" y="1747269"/>
                  </a:lnTo>
                  <a:lnTo>
                    <a:pt x="9941285" y="1729602"/>
                  </a:lnTo>
                  <a:lnTo>
                    <a:pt x="9901575" y="1709138"/>
                  </a:lnTo>
                  <a:lnTo>
                    <a:pt x="9863526" y="1686004"/>
                  </a:lnTo>
                  <a:lnTo>
                    <a:pt x="9827263" y="1660328"/>
                  </a:lnTo>
                  <a:lnTo>
                    <a:pt x="9792911" y="1632238"/>
                  </a:lnTo>
                  <a:lnTo>
                    <a:pt x="9760592" y="1601862"/>
                  </a:lnTo>
                  <a:lnTo>
                    <a:pt x="9730433" y="1569327"/>
                  </a:lnTo>
                  <a:lnTo>
                    <a:pt x="9702556" y="1534761"/>
                  </a:lnTo>
                  <a:lnTo>
                    <a:pt x="9677086" y="1498292"/>
                  </a:lnTo>
                  <a:lnTo>
                    <a:pt x="9654147" y="1460048"/>
                  </a:lnTo>
                  <a:lnTo>
                    <a:pt x="9633864" y="1420157"/>
                  </a:lnTo>
                  <a:lnTo>
                    <a:pt x="9616360" y="1378747"/>
                  </a:lnTo>
                  <a:lnTo>
                    <a:pt x="9601760" y="1335944"/>
                  </a:lnTo>
                  <a:lnTo>
                    <a:pt x="9590189" y="1291878"/>
                  </a:lnTo>
                  <a:lnTo>
                    <a:pt x="9581770" y="1246676"/>
                  </a:lnTo>
                  <a:lnTo>
                    <a:pt x="9576627" y="1200466"/>
                  </a:lnTo>
                  <a:lnTo>
                    <a:pt x="9574885" y="1153375"/>
                  </a:lnTo>
                  <a:lnTo>
                    <a:pt x="9576608" y="1105830"/>
                  </a:lnTo>
                  <a:lnTo>
                    <a:pt x="9581695" y="1059130"/>
                  </a:lnTo>
                  <a:lnTo>
                    <a:pt x="9590026" y="1013410"/>
                  </a:lnTo>
                  <a:lnTo>
                    <a:pt x="9601481" y="968802"/>
                  </a:lnTo>
                  <a:lnTo>
                    <a:pt x="9615939" y="925441"/>
                  </a:lnTo>
                  <a:lnTo>
                    <a:pt x="9633279" y="883458"/>
                  </a:lnTo>
                  <a:lnTo>
                    <a:pt x="9653381" y="842988"/>
                  </a:lnTo>
                  <a:lnTo>
                    <a:pt x="9676124" y="804163"/>
                  </a:lnTo>
                  <a:lnTo>
                    <a:pt x="9701387" y="767117"/>
                  </a:lnTo>
                  <a:lnTo>
                    <a:pt x="9729050" y="731984"/>
                  </a:lnTo>
                  <a:lnTo>
                    <a:pt x="9758992" y="698895"/>
                  </a:lnTo>
                  <a:lnTo>
                    <a:pt x="9791093" y="667984"/>
                  </a:lnTo>
                  <a:lnTo>
                    <a:pt x="9825232" y="639386"/>
                  </a:lnTo>
                  <a:lnTo>
                    <a:pt x="9861288" y="613232"/>
                  </a:lnTo>
                  <a:lnTo>
                    <a:pt x="9899140" y="589656"/>
                  </a:lnTo>
                  <a:lnTo>
                    <a:pt x="9938669" y="568791"/>
                  </a:lnTo>
                  <a:lnTo>
                    <a:pt x="9979753" y="550771"/>
                  </a:lnTo>
                  <a:lnTo>
                    <a:pt x="10022272" y="535729"/>
                  </a:lnTo>
                  <a:lnTo>
                    <a:pt x="10066105" y="523797"/>
                  </a:lnTo>
                  <a:lnTo>
                    <a:pt x="10111132" y="515109"/>
                  </a:lnTo>
                  <a:lnTo>
                    <a:pt x="10157232" y="509799"/>
                  </a:lnTo>
                  <a:lnTo>
                    <a:pt x="10204284" y="508000"/>
                  </a:lnTo>
                  <a:lnTo>
                    <a:pt x="10850304" y="508000"/>
                  </a:lnTo>
                  <a:lnTo>
                    <a:pt x="10961484" y="389788"/>
                  </a:lnTo>
                  <a:lnTo>
                    <a:pt x="10975314" y="368668"/>
                  </a:lnTo>
                  <a:lnTo>
                    <a:pt x="10978659" y="345452"/>
                  </a:lnTo>
                  <a:lnTo>
                    <a:pt x="10971819" y="322837"/>
                  </a:lnTo>
                  <a:lnTo>
                    <a:pt x="10915981" y="271054"/>
                  </a:lnTo>
                  <a:lnTo>
                    <a:pt x="10875399" y="240227"/>
                  </a:lnTo>
                  <a:lnTo>
                    <a:pt x="10833475" y="211078"/>
                  </a:lnTo>
                  <a:lnTo>
                    <a:pt x="10790334" y="183649"/>
                  </a:lnTo>
                  <a:lnTo>
                    <a:pt x="10746100" y="157985"/>
                  </a:lnTo>
                  <a:lnTo>
                    <a:pt x="10700899" y="134127"/>
                  </a:lnTo>
                  <a:lnTo>
                    <a:pt x="10654856" y="112119"/>
                  </a:lnTo>
                  <a:lnTo>
                    <a:pt x="10608094" y="92003"/>
                  </a:lnTo>
                  <a:lnTo>
                    <a:pt x="10560739" y="73823"/>
                  </a:lnTo>
                  <a:lnTo>
                    <a:pt x="10512916" y="57621"/>
                  </a:lnTo>
                  <a:lnTo>
                    <a:pt x="10464750" y="43440"/>
                  </a:lnTo>
                  <a:lnTo>
                    <a:pt x="10416365" y="31323"/>
                  </a:lnTo>
                  <a:lnTo>
                    <a:pt x="10367886" y="21313"/>
                  </a:lnTo>
                  <a:lnTo>
                    <a:pt x="10319439" y="13453"/>
                  </a:lnTo>
                  <a:lnTo>
                    <a:pt x="10271147" y="7785"/>
                  </a:lnTo>
                  <a:lnTo>
                    <a:pt x="10223137" y="4353"/>
                  </a:lnTo>
                  <a:lnTo>
                    <a:pt x="10175532" y="3200"/>
                  </a:lnTo>
                  <a:close/>
                </a:path>
                <a:path w="10993755" h="2300605">
                  <a:moveTo>
                    <a:pt x="10932731" y="1118235"/>
                  </a:moveTo>
                  <a:lnTo>
                    <a:pt x="10290556" y="1118235"/>
                  </a:lnTo>
                  <a:lnTo>
                    <a:pt x="10266240" y="1122776"/>
                  </a:lnTo>
                  <a:lnTo>
                    <a:pt x="10247020" y="1135403"/>
                  </a:lnTo>
                  <a:lnTo>
                    <a:pt x="10234391" y="1154619"/>
                  </a:lnTo>
                  <a:lnTo>
                    <a:pt x="10229850" y="1178928"/>
                  </a:lnTo>
                  <a:lnTo>
                    <a:pt x="10229850" y="1495234"/>
                  </a:lnTo>
                  <a:lnTo>
                    <a:pt x="10234391" y="1517700"/>
                  </a:lnTo>
                  <a:lnTo>
                    <a:pt x="10247020" y="1535969"/>
                  </a:lnTo>
                  <a:lnTo>
                    <a:pt x="10266240" y="1548248"/>
                  </a:lnTo>
                  <a:lnTo>
                    <a:pt x="10290556" y="1552740"/>
                  </a:lnTo>
                  <a:lnTo>
                    <a:pt x="10491825" y="1552740"/>
                  </a:lnTo>
                  <a:lnTo>
                    <a:pt x="10491825" y="1738045"/>
                  </a:lnTo>
                  <a:lnTo>
                    <a:pt x="10443916" y="1755145"/>
                  </a:lnTo>
                  <a:lnTo>
                    <a:pt x="10396097" y="1768339"/>
                  </a:lnTo>
                  <a:lnTo>
                    <a:pt x="10348455" y="1777982"/>
                  </a:lnTo>
                  <a:lnTo>
                    <a:pt x="10301080" y="1784430"/>
                  </a:lnTo>
                  <a:lnTo>
                    <a:pt x="10254060" y="1788039"/>
                  </a:lnTo>
                  <a:lnTo>
                    <a:pt x="10207485" y="1789163"/>
                  </a:lnTo>
                  <a:lnTo>
                    <a:pt x="10992509" y="1789163"/>
                  </a:lnTo>
                  <a:lnTo>
                    <a:pt x="10990237" y="1178928"/>
                  </a:lnTo>
                  <a:lnTo>
                    <a:pt x="10985745" y="1155970"/>
                  </a:lnTo>
                  <a:lnTo>
                    <a:pt x="10973466" y="1136603"/>
                  </a:lnTo>
                  <a:lnTo>
                    <a:pt x="10955197" y="1123226"/>
                  </a:lnTo>
                  <a:lnTo>
                    <a:pt x="10932731" y="1118235"/>
                  </a:lnTo>
                  <a:close/>
                </a:path>
                <a:path w="10993755" h="2300605">
                  <a:moveTo>
                    <a:pt x="10850304" y="508000"/>
                  </a:moveTo>
                  <a:lnTo>
                    <a:pt x="10204284" y="508000"/>
                  </a:lnTo>
                  <a:lnTo>
                    <a:pt x="10255873" y="509577"/>
                  </a:lnTo>
                  <a:lnTo>
                    <a:pt x="10306251" y="514468"/>
                  </a:lnTo>
                  <a:lnTo>
                    <a:pt x="10355394" y="522908"/>
                  </a:lnTo>
                  <a:lnTo>
                    <a:pt x="10403274" y="535135"/>
                  </a:lnTo>
                  <a:lnTo>
                    <a:pt x="10449866" y="551385"/>
                  </a:lnTo>
                  <a:lnTo>
                    <a:pt x="10495144" y="571895"/>
                  </a:lnTo>
                  <a:lnTo>
                    <a:pt x="10539080" y="596901"/>
                  </a:lnTo>
                  <a:lnTo>
                    <a:pt x="10581650" y="626642"/>
                  </a:lnTo>
                  <a:lnTo>
                    <a:pt x="10622826" y="661352"/>
                  </a:lnTo>
                  <a:lnTo>
                    <a:pt x="10643490" y="672082"/>
                  </a:lnTo>
                  <a:lnTo>
                    <a:pt x="10665955" y="675325"/>
                  </a:lnTo>
                  <a:lnTo>
                    <a:pt x="10688420" y="670782"/>
                  </a:lnTo>
                  <a:lnTo>
                    <a:pt x="10709084" y="658152"/>
                  </a:lnTo>
                  <a:lnTo>
                    <a:pt x="10850304" y="508000"/>
                  </a:lnTo>
                  <a:close/>
                </a:path>
              </a:pathLst>
            </a:custGeom>
            <a:solidFill>
              <a:srgbClr val="FFFFFF">
                <a:alpha val="9999"/>
              </a:srgbClr>
            </a:solidFill>
          </p:spPr>
          <p:txBody>
            <a:bodyPr wrap="square" lIns="0" tIns="0" rIns="0" bIns="0" rtlCol="0"/>
            <a:lstStyle/>
            <a:p>
              <a:endParaRPr dirty="0"/>
            </a:p>
          </p:txBody>
        </p:sp>
        <p:sp>
          <p:nvSpPr>
            <p:cNvPr id="10" name="object 12">
              <a:extLst>
                <a:ext uri="{FF2B5EF4-FFF2-40B4-BE49-F238E27FC236}">
                  <a16:creationId xmlns:a16="http://schemas.microsoft.com/office/drawing/2014/main" id="{6E4B2806-202A-DE03-F561-8CA522556738}"/>
                </a:ext>
              </a:extLst>
            </p:cNvPr>
            <p:cNvSpPr/>
            <p:nvPr/>
          </p:nvSpPr>
          <p:spPr>
            <a:xfrm>
              <a:off x="1629664" y="2964192"/>
              <a:ext cx="9596120" cy="2652395"/>
            </a:xfrm>
            <a:custGeom>
              <a:avLst/>
              <a:gdLst/>
              <a:ahLst/>
              <a:cxnLst/>
              <a:rect l="l" t="t" r="r" b="b"/>
              <a:pathLst>
                <a:path w="9596120" h="2652395">
                  <a:moveTo>
                    <a:pt x="2265083" y="2349792"/>
                  </a:moveTo>
                  <a:lnTo>
                    <a:pt x="2264016" y="2062518"/>
                  </a:lnTo>
                  <a:lnTo>
                    <a:pt x="2261400" y="1359052"/>
                  </a:lnTo>
                  <a:lnTo>
                    <a:pt x="2242070" y="1310259"/>
                  </a:lnTo>
                  <a:lnTo>
                    <a:pt x="2195106" y="1289075"/>
                  </a:lnTo>
                  <a:lnTo>
                    <a:pt x="1454810" y="1289075"/>
                  </a:lnTo>
                  <a:lnTo>
                    <a:pt x="1426794" y="1294320"/>
                  </a:lnTo>
                  <a:lnTo>
                    <a:pt x="1404632" y="1308874"/>
                  </a:lnTo>
                  <a:lnTo>
                    <a:pt x="1390078" y="1331036"/>
                  </a:lnTo>
                  <a:lnTo>
                    <a:pt x="1384833" y="1359052"/>
                  </a:lnTo>
                  <a:lnTo>
                    <a:pt x="1384858" y="1723758"/>
                  </a:lnTo>
                  <a:lnTo>
                    <a:pt x="1404632" y="1770646"/>
                  </a:lnTo>
                  <a:lnTo>
                    <a:pt x="1454810" y="1789976"/>
                  </a:lnTo>
                  <a:lnTo>
                    <a:pt x="1686839" y="1789976"/>
                  </a:lnTo>
                  <a:lnTo>
                    <a:pt x="1686839" y="2003590"/>
                  </a:lnTo>
                  <a:lnTo>
                    <a:pt x="1639506" y="2020773"/>
                  </a:lnTo>
                  <a:lnTo>
                    <a:pt x="1592224" y="2034603"/>
                  </a:lnTo>
                  <a:lnTo>
                    <a:pt x="1545082" y="2045347"/>
                  </a:lnTo>
                  <a:lnTo>
                    <a:pt x="1498117" y="2053247"/>
                  </a:lnTo>
                  <a:lnTo>
                    <a:pt x="1451419" y="2058568"/>
                  </a:lnTo>
                  <a:lnTo>
                    <a:pt x="1405051" y="2061578"/>
                  </a:lnTo>
                  <a:lnTo>
                    <a:pt x="1359052" y="2062518"/>
                  </a:lnTo>
                  <a:lnTo>
                    <a:pt x="1311249" y="2060943"/>
                  </a:lnTo>
                  <a:lnTo>
                    <a:pt x="1264246" y="2056295"/>
                  </a:lnTo>
                  <a:lnTo>
                    <a:pt x="1218158" y="2048649"/>
                  </a:lnTo>
                  <a:lnTo>
                    <a:pt x="1173060" y="2038134"/>
                  </a:lnTo>
                  <a:lnTo>
                    <a:pt x="1129055" y="2024837"/>
                  </a:lnTo>
                  <a:lnTo>
                    <a:pt x="1086243" y="2008860"/>
                  </a:lnTo>
                  <a:lnTo>
                    <a:pt x="1044740" y="1990305"/>
                  </a:lnTo>
                  <a:lnTo>
                    <a:pt x="1004620" y="1969262"/>
                  </a:lnTo>
                  <a:lnTo>
                    <a:pt x="965974" y="1945843"/>
                  </a:lnTo>
                  <a:lnTo>
                    <a:pt x="928928" y="1920151"/>
                  </a:lnTo>
                  <a:lnTo>
                    <a:pt x="893572" y="1892274"/>
                  </a:lnTo>
                  <a:lnTo>
                    <a:pt x="859980" y="1862328"/>
                  </a:lnTo>
                  <a:lnTo>
                    <a:pt x="828268" y="1830400"/>
                  </a:lnTo>
                  <a:lnTo>
                    <a:pt x="798537" y="1796592"/>
                  </a:lnTo>
                  <a:lnTo>
                    <a:pt x="770890" y="1761020"/>
                  </a:lnTo>
                  <a:lnTo>
                    <a:pt x="745350" y="1723669"/>
                  </a:lnTo>
                  <a:lnTo>
                    <a:pt x="722185" y="1684921"/>
                  </a:lnTo>
                  <a:lnTo>
                    <a:pt x="701332" y="1644611"/>
                  </a:lnTo>
                  <a:lnTo>
                    <a:pt x="682942" y="1602930"/>
                  </a:lnTo>
                  <a:lnTo>
                    <a:pt x="667118" y="1559979"/>
                  </a:lnTo>
                  <a:lnTo>
                    <a:pt x="653948" y="1515846"/>
                  </a:lnTo>
                  <a:lnTo>
                    <a:pt x="643534" y="1470647"/>
                  </a:lnTo>
                  <a:lnTo>
                    <a:pt x="635977" y="1424470"/>
                  </a:lnTo>
                  <a:lnTo>
                    <a:pt x="631367" y="1377416"/>
                  </a:lnTo>
                  <a:lnTo>
                    <a:pt x="629805" y="1329588"/>
                  </a:lnTo>
                  <a:lnTo>
                    <a:pt x="631355" y="1281315"/>
                  </a:lnTo>
                  <a:lnTo>
                    <a:pt x="635901" y="1233766"/>
                  </a:lnTo>
                  <a:lnTo>
                    <a:pt x="643382" y="1187081"/>
                  </a:lnTo>
                  <a:lnTo>
                    <a:pt x="653694" y="1141336"/>
                  </a:lnTo>
                  <a:lnTo>
                    <a:pt x="666724" y="1096645"/>
                  </a:lnTo>
                  <a:lnTo>
                    <a:pt x="682409" y="1053122"/>
                  </a:lnTo>
                  <a:lnTo>
                    <a:pt x="700620" y="1010856"/>
                  </a:lnTo>
                  <a:lnTo>
                    <a:pt x="721283" y="969949"/>
                  </a:lnTo>
                  <a:lnTo>
                    <a:pt x="744308" y="930529"/>
                  </a:lnTo>
                  <a:lnTo>
                    <a:pt x="769594" y="892695"/>
                  </a:lnTo>
                  <a:lnTo>
                    <a:pt x="797026" y="856526"/>
                  </a:lnTo>
                  <a:lnTo>
                    <a:pt x="826541" y="822159"/>
                  </a:lnTo>
                  <a:lnTo>
                    <a:pt x="858024" y="789673"/>
                  </a:lnTo>
                  <a:lnTo>
                    <a:pt x="891400" y="759193"/>
                  </a:lnTo>
                  <a:lnTo>
                    <a:pt x="926541" y="730808"/>
                  </a:lnTo>
                  <a:lnTo>
                    <a:pt x="963383" y="704634"/>
                  </a:lnTo>
                  <a:lnTo>
                    <a:pt x="1001826" y="680770"/>
                  </a:lnTo>
                  <a:lnTo>
                    <a:pt x="1041755" y="659320"/>
                  </a:lnTo>
                  <a:lnTo>
                    <a:pt x="1083106" y="640397"/>
                  </a:lnTo>
                  <a:lnTo>
                    <a:pt x="1125753" y="624090"/>
                  </a:lnTo>
                  <a:lnTo>
                    <a:pt x="1169619" y="610527"/>
                  </a:lnTo>
                  <a:lnTo>
                    <a:pt x="1214615" y="599782"/>
                  </a:lnTo>
                  <a:lnTo>
                    <a:pt x="1260640" y="591985"/>
                  </a:lnTo>
                  <a:lnTo>
                    <a:pt x="1307592" y="587222"/>
                  </a:lnTo>
                  <a:lnTo>
                    <a:pt x="1355369" y="585609"/>
                  </a:lnTo>
                  <a:lnTo>
                    <a:pt x="1404137" y="586828"/>
                  </a:lnTo>
                  <a:lnTo>
                    <a:pt x="1451965" y="590562"/>
                  </a:lnTo>
                  <a:lnTo>
                    <a:pt x="1498841" y="596976"/>
                  </a:lnTo>
                  <a:lnTo>
                    <a:pt x="1544764" y="606196"/>
                  </a:lnTo>
                  <a:lnTo>
                    <a:pt x="1589709" y="618401"/>
                  </a:lnTo>
                  <a:lnTo>
                    <a:pt x="1633651" y="633730"/>
                  </a:lnTo>
                  <a:lnTo>
                    <a:pt x="1676577" y="652322"/>
                  </a:lnTo>
                  <a:lnTo>
                    <a:pt x="1718487" y="674344"/>
                  </a:lnTo>
                  <a:lnTo>
                    <a:pt x="1759343" y="699922"/>
                  </a:lnTo>
                  <a:lnTo>
                    <a:pt x="1799132" y="729221"/>
                  </a:lnTo>
                  <a:lnTo>
                    <a:pt x="1837842" y="762393"/>
                  </a:lnTo>
                  <a:lnTo>
                    <a:pt x="1861667" y="774776"/>
                  </a:lnTo>
                  <a:lnTo>
                    <a:pt x="1913458" y="773277"/>
                  </a:lnTo>
                  <a:lnTo>
                    <a:pt x="2100097" y="585609"/>
                  </a:lnTo>
                  <a:lnTo>
                    <a:pt x="2228253" y="449338"/>
                  </a:lnTo>
                  <a:lnTo>
                    <a:pt x="2248052" y="398246"/>
                  </a:lnTo>
                  <a:lnTo>
                    <a:pt x="2220887" y="349897"/>
                  </a:lnTo>
                  <a:lnTo>
                    <a:pt x="2182672" y="317969"/>
                  </a:lnTo>
                  <a:lnTo>
                    <a:pt x="2143226" y="287401"/>
                  </a:lnTo>
                  <a:lnTo>
                    <a:pt x="2102624" y="258216"/>
                  </a:lnTo>
                  <a:lnTo>
                    <a:pt x="2060956" y="230454"/>
                  </a:lnTo>
                  <a:lnTo>
                    <a:pt x="2018322" y="204139"/>
                  </a:lnTo>
                  <a:lnTo>
                    <a:pt x="1974799" y="179298"/>
                  </a:lnTo>
                  <a:lnTo>
                    <a:pt x="1930488" y="155956"/>
                  </a:lnTo>
                  <a:lnTo>
                    <a:pt x="1885467" y="134162"/>
                  </a:lnTo>
                  <a:lnTo>
                    <a:pt x="1839823" y="113931"/>
                  </a:lnTo>
                  <a:lnTo>
                    <a:pt x="1793659" y="95313"/>
                  </a:lnTo>
                  <a:lnTo>
                    <a:pt x="1747037" y="78308"/>
                  </a:lnTo>
                  <a:lnTo>
                    <a:pt x="1700072" y="62979"/>
                  </a:lnTo>
                  <a:lnTo>
                    <a:pt x="1652841" y="49326"/>
                  </a:lnTo>
                  <a:lnTo>
                    <a:pt x="1605432" y="37401"/>
                  </a:lnTo>
                  <a:lnTo>
                    <a:pt x="1557934" y="27228"/>
                  </a:lnTo>
                  <a:lnTo>
                    <a:pt x="1510449" y="18834"/>
                  </a:lnTo>
                  <a:lnTo>
                    <a:pt x="1463040" y="12255"/>
                  </a:lnTo>
                  <a:lnTo>
                    <a:pt x="1415808" y="7518"/>
                  </a:lnTo>
                  <a:lnTo>
                    <a:pt x="1368844" y="4648"/>
                  </a:lnTo>
                  <a:lnTo>
                    <a:pt x="1322222" y="3683"/>
                  </a:lnTo>
                  <a:lnTo>
                    <a:pt x="1273581" y="4559"/>
                  </a:lnTo>
                  <a:lnTo>
                    <a:pt x="1225397" y="7137"/>
                  </a:lnTo>
                  <a:lnTo>
                    <a:pt x="1177683" y="11417"/>
                  </a:lnTo>
                  <a:lnTo>
                    <a:pt x="1130503" y="17348"/>
                  </a:lnTo>
                  <a:lnTo>
                    <a:pt x="1083843" y="24904"/>
                  </a:lnTo>
                  <a:lnTo>
                    <a:pt x="1037767" y="34074"/>
                  </a:lnTo>
                  <a:lnTo>
                    <a:pt x="992301" y="44805"/>
                  </a:lnTo>
                  <a:lnTo>
                    <a:pt x="947458" y="57073"/>
                  </a:lnTo>
                  <a:lnTo>
                    <a:pt x="903274" y="70866"/>
                  </a:lnTo>
                  <a:lnTo>
                    <a:pt x="859777" y="86144"/>
                  </a:lnTo>
                  <a:lnTo>
                    <a:pt x="817003" y="102870"/>
                  </a:lnTo>
                  <a:lnTo>
                    <a:pt x="774979" y="121018"/>
                  </a:lnTo>
                  <a:lnTo>
                    <a:pt x="733729" y="140576"/>
                  </a:lnTo>
                  <a:lnTo>
                    <a:pt x="693293" y="161493"/>
                  </a:lnTo>
                  <a:lnTo>
                    <a:pt x="653681" y="183743"/>
                  </a:lnTo>
                  <a:lnTo>
                    <a:pt x="614946" y="207314"/>
                  </a:lnTo>
                  <a:lnTo>
                    <a:pt x="577100" y="232168"/>
                  </a:lnTo>
                  <a:lnTo>
                    <a:pt x="540181" y="258267"/>
                  </a:lnTo>
                  <a:lnTo>
                    <a:pt x="504215" y="285584"/>
                  </a:lnTo>
                  <a:lnTo>
                    <a:pt x="469226" y="314096"/>
                  </a:lnTo>
                  <a:lnTo>
                    <a:pt x="435254" y="343776"/>
                  </a:lnTo>
                  <a:lnTo>
                    <a:pt x="402336" y="374586"/>
                  </a:lnTo>
                  <a:lnTo>
                    <a:pt x="370471" y="406501"/>
                  </a:lnTo>
                  <a:lnTo>
                    <a:pt x="339712" y="439496"/>
                  </a:lnTo>
                  <a:lnTo>
                    <a:pt x="310095" y="473544"/>
                  </a:lnTo>
                  <a:lnTo>
                    <a:pt x="281622" y="508609"/>
                  </a:lnTo>
                  <a:lnTo>
                    <a:pt x="254342" y="544652"/>
                  </a:lnTo>
                  <a:lnTo>
                    <a:pt x="228282" y="581672"/>
                  </a:lnTo>
                  <a:lnTo>
                    <a:pt x="203466" y="619607"/>
                  </a:lnTo>
                  <a:lnTo>
                    <a:pt x="179933" y="658456"/>
                  </a:lnTo>
                  <a:lnTo>
                    <a:pt x="157695" y="698169"/>
                  </a:lnTo>
                  <a:lnTo>
                    <a:pt x="136804" y="738733"/>
                  </a:lnTo>
                  <a:lnTo>
                    <a:pt x="117271" y="780110"/>
                  </a:lnTo>
                  <a:lnTo>
                    <a:pt x="99136" y="822274"/>
                  </a:lnTo>
                  <a:lnTo>
                    <a:pt x="82423" y="865187"/>
                  </a:lnTo>
                  <a:lnTo>
                    <a:pt x="67157" y="908837"/>
                  </a:lnTo>
                  <a:lnTo>
                    <a:pt x="53378" y="953185"/>
                  </a:lnTo>
                  <a:lnTo>
                    <a:pt x="41109" y="998194"/>
                  </a:lnTo>
                  <a:lnTo>
                    <a:pt x="30378" y="1043851"/>
                  </a:lnTo>
                  <a:lnTo>
                    <a:pt x="21221" y="1090117"/>
                  </a:lnTo>
                  <a:lnTo>
                    <a:pt x="13665" y="1136967"/>
                  </a:lnTo>
                  <a:lnTo>
                    <a:pt x="7734" y="1184363"/>
                  </a:lnTo>
                  <a:lnTo>
                    <a:pt x="3454" y="1232293"/>
                  </a:lnTo>
                  <a:lnTo>
                    <a:pt x="876" y="1280706"/>
                  </a:lnTo>
                  <a:lnTo>
                    <a:pt x="0" y="1329588"/>
                  </a:lnTo>
                  <a:lnTo>
                    <a:pt x="876" y="1378470"/>
                  </a:lnTo>
                  <a:lnTo>
                    <a:pt x="3454" y="1426857"/>
                  </a:lnTo>
                  <a:lnTo>
                    <a:pt x="7734" y="1474724"/>
                  </a:lnTo>
                  <a:lnTo>
                    <a:pt x="13665" y="1522056"/>
                  </a:lnTo>
                  <a:lnTo>
                    <a:pt x="21221" y="1568818"/>
                  </a:lnTo>
                  <a:lnTo>
                    <a:pt x="30378" y="1614970"/>
                  </a:lnTo>
                  <a:lnTo>
                    <a:pt x="41109" y="1660512"/>
                  </a:lnTo>
                  <a:lnTo>
                    <a:pt x="53378" y="1705381"/>
                  </a:lnTo>
                  <a:lnTo>
                    <a:pt x="67157" y="1749577"/>
                  </a:lnTo>
                  <a:lnTo>
                    <a:pt x="82423" y="1793062"/>
                  </a:lnTo>
                  <a:lnTo>
                    <a:pt x="99136" y="1835810"/>
                  </a:lnTo>
                  <a:lnTo>
                    <a:pt x="117271" y="1877783"/>
                  </a:lnTo>
                  <a:lnTo>
                    <a:pt x="136804" y="1918957"/>
                  </a:lnTo>
                  <a:lnTo>
                    <a:pt x="157695" y="1959317"/>
                  </a:lnTo>
                  <a:lnTo>
                    <a:pt x="179933" y="1998814"/>
                  </a:lnTo>
                  <a:lnTo>
                    <a:pt x="203466" y="2037448"/>
                  </a:lnTo>
                  <a:lnTo>
                    <a:pt x="228282" y="2075154"/>
                  </a:lnTo>
                  <a:lnTo>
                    <a:pt x="254342" y="2111933"/>
                  </a:lnTo>
                  <a:lnTo>
                    <a:pt x="281622" y="2147747"/>
                  </a:lnTo>
                  <a:lnTo>
                    <a:pt x="310095" y="2182571"/>
                  </a:lnTo>
                  <a:lnTo>
                    <a:pt x="339712" y="2216366"/>
                  </a:lnTo>
                  <a:lnTo>
                    <a:pt x="370471" y="2249119"/>
                  </a:lnTo>
                  <a:lnTo>
                    <a:pt x="402336" y="2280793"/>
                  </a:lnTo>
                  <a:lnTo>
                    <a:pt x="435254" y="2311362"/>
                  </a:lnTo>
                  <a:lnTo>
                    <a:pt x="469226" y="2340800"/>
                  </a:lnTo>
                  <a:lnTo>
                    <a:pt x="504215" y="2369070"/>
                  </a:lnTo>
                  <a:lnTo>
                    <a:pt x="540181" y="2396147"/>
                  </a:lnTo>
                  <a:lnTo>
                    <a:pt x="577100" y="2422017"/>
                  </a:lnTo>
                  <a:lnTo>
                    <a:pt x="614946" y="2446629"/>
                  </a:lnTo>
                  <a:lnTo>
                    <a:pt x="653681" y="2469985"/>
                  </a:lnTo>
                  <a:lnTo>
                    <a:pt x="693293" y="2492019"/>
                  </a:lnTo>
                  <a:lnTo>
                    <a:pt x="733729" y="2512733"/>
                  </a:lnTo>
                  <a:lnTo>
                    <a:pt x="774979" y="2532088"/>
                  </a:lnTo>
                  <a:lnTo>
                    <a:pt x="817003" y="2550058"/>
                  </a:lnTo>
                  <a:lnTo>
                    <a:pt x="859777" y="2566606"/>
                  </a:lnTo>
                  <a:lnTo>
                    <a:pt x="903274" y="2581719"/>
                  </a:lnTo>
                  <a:lnTo>
                    <a:pt x="947458" y="2595359"/>
                  </a:lnTo>
                  <a:lnTo>
                    <a:pt x="992301" y="2607500"/>
                  </a:lnTo>
                  <a:lnTo>
                    <a:pt x="1037767" y="2618105"/>
                  </a:lnTo>
                  <a:lnTo>
                    <a:pt x="1083843" y="2627160"/>
                  </a:lnTo>
                  <a:lnTo>
                    <a:pt x="1130503" y="2634640"/>
                  </a:lnTo>
                  <a:lnTo>
                    <a:pt x="1177683" y="2640495"/>
                  </a:lnTo>
                  <a:lnTo>
                    <a:pt x="1225397" y="2644724"/>
                  </a:lnTo>
                  <a:lnTo>
                    <a:pt x="1273581" y="2647277"/>
                  </a:lnTo>
                  <a:lnTo>
                    <a:pt x="1322222" y="2648127"/>
                  </a:lnTo>
                  <a:lnTo>
                    <a:pt x="1690243" y="2610726"/>
                  </a:lnTo>
                  <a:lnTo>
                    <a:pt x="1979193" y="2528430"/>
                  </a:lnTo>
                  <a:lnTo>
                    <a:pt x="2168004" y="2446134"/>
                  </a:lnTo>
                  <a:lnTo>
                    <a:pt x="2235619" y="2408720"/>
                  </a:lnTo>
                  <a:lnTo>
                    <a:pt x="2262555" y="2365222"/>
                  </a:lnTo>
                  <a:lnTo>
                    <a:pt x="2265083" y="2349792"/>
                  </a:lnTo>
                  <a:close/>
                </a:path>
                <a:path w="9596120" h="2652395">
                  <a:moveTo>
                    <a:pt x="4777359" y="2555367"/>
                  </a:moveTo>
                  <a:lnTo>
                    <a:pt x="3640544" y="82816"/>
                  </a:lnTo>
                  <a:lnTo>
                    <a:pt x="3597910" y="46164"/>
                  </a:lnTo>
                  <a:lnTo>
                    <a:pt x="3579203" y="42989"/>
                  </a:lnTo>
                  <a:lnTo>
                    <a:pt x="3543122" y="42989"/>
                  </a:lnTo>
                  <a:lnTo>
                    <a:pt x="3492360" y="67437"/>
                  </a:lnTo>
                  <a:lnTo>
                    <a:pt x="2352116" y="2520797"/>
                  </a:lnTo>
                  <a:lnTo>
                    <a:pt x="2344953" y="2555367"/>
                  </a:lnTo>
                  <a:lnTo>
                    <a:pt x="2354376" y="2585542"/>
                  </a:lnTo>
                  <a:lnTo>
                    <a:pt x="2377998" y="2606878"/>
                  </a:lnTo>
                  <a:lnTo>
                    <a:pt x="2413457" y="2614980"/>
                  </a:lnTo>
                  <a:lnTo>
                    <a:pt x="2810446" y="2614980"/>
                  </a:lnTo>
                  <a:lnTo>
                    <a:pt x="2858668" y="2607500"/>
                  </a:lnTo>
                  <a:lnTo>
                    <a:pt x="2895727" y="2587802"/>
                  </a:lnTo>
                  <a:lnTo>
                    <a:pt x="2922613" y="2559951"/>
                  </a:lnTo>
                  <a:lnTo>
                    <a:pt x="3070326" y="2238235"/>
                  </a:lnTo>
                  <a:lnTo>
                    <a:pt x="3450196" y="2238235"/>
                  </a:lnTo>
                  <a:lnTo>
                    <a:pt x="3449396" y="1745576"/>
                  </a:lnTo>
                  <a:lnTo>
                    <a:pt x="3286849" y="1745576"/>
                  </a:lnTo>
                  <a:lnTo>
                    <a:pt x="3557562" y="1147826"/>
                  </a:lnTo>
                  <a:lnTo>
                    <a:pt x="3561169" y="1147826"/>
                  </a:lnTo>
                  <a:lnTo>
                    <a:pt x="3835476" y="1745576"/>
                  </a:lnTo>
                  <a:lnTo>
                    <a:pt x="3670858" y="1745576"/>
                  </a:lnTo>
                  <a:lnTo>
                    <a:pt x="3670630" y="2238235"/>
                  </a:lnTo>
                  <a:lnTo>
                    <a:pt x="4052011" y="2238235"/>
                  </a:lnTo>
                  <a:lnTo>
                    <a:pt x="4181945" y="2524417"/>
                  </a:lnTo>
                  <a:lnTo>
                    <a:pt x="4206240" y="2567609"/>
                  </a:lnTo>
                  <a:lnTo>
                    <a:pt x="4232910" y="2595511"/>
                  </a:lnTo>
                  <a:lnTo>
                    <a:pt x="4265663" y="2610510"/>
                  </a:lnTo>
                  <a:lnTo>
                    <a:pt x="4308233" y="2614980"/>
                  </a:lnTo>
                  <a:lnTo>
                    <a:pt x="4708868" y="2614980"/>
                  </a:lnTo>
                  <a:lnTo>
                    <a:pt x="4744326" y="2606878"/>
                  </a:lnTo>
                  <a:lnTo>
                    <a:pt x="4767948" y="2585542"/>
                  </a:lnTo>
                  <a:lnTo>
                    <a:pt x="4777359" y="2555367"/>
                  </a:lnTo>
                  <a:close/>
                </a:path>
                <a:path w="9596120" h="2652395">
                  <a:moveTo>
                    <a:pt x="7799959" y="2533942"/>
                  </a:moveTo>
                  <a:lnTo>
                    <a:pt x="7612316" y="1417980"/>
                  </a:lnTo>
                  <a:lnTo>
                    <a:pt x="7383780" y="58928"/>
                  </a:lnTo>
                  <a:lnTo>
                    <a:pt x="7360310" y="17043"/>
                  </a:lnTo>
                  <a:lnTo>
                    <a:pt x="7317486" y="0"/>
                  </a:lnTo>
                  <a:lnTo>
                    <a:pt x="7258558" y="0"/>
                  </a:lnTo>
                  <a:lnTo>
                    <a:pt x="7207809" y="21755"/>
                  </a:lnTo>
                  <a:lnTo>
                    <a:pt x="6341465" y="1627911"/>
                  </a:lnTo>
                  <a:lnTo>
                    <a:pt x="6334099" y="1627911"/>
                  </a:lnTo>
                  <a:lnTo>
                    <a:pt x="6221361" y="1417980"/>
                  </a:lnTo>
                  <a:lnTo>
                    <a:pt x="5479631" y="36830"/>
                  </a:lnTo>
                  <a:lnTo>
                    <a:pt x="5451094" y="10134"/>
                  </a:lnTo>
                  <a:lnTo>
                    <a:pt x="5417020" y="0"/>
                  </a:lnTo>
                  <a:lnTo>
                    <a:pt x="5358092" y="0"/>
                  </a:lnTo>
                  <a:lnTo>
                    <a:pt x="5315280" y="17043"/>
                  </a:lnTo>
                  <a:lnTo>
                    <a:pt x="5291798" y="58928"/>
                  </a:lnTo>
                  <a:lnTo>
                    <a:pt x="4875619" y="2533942"/>
                  </a:lnTo>
                  <a:lnTo>
                    <a:pt x="4877232" y="2566809"/>
                  </a:lnTo>
                  <a:lnTo>
                    <a:pt x="4891278" y="2592425"/>
                  </a:lnTo>
                  <a:lnTo>
                    <a:pt x="4914989" y="2609062"/>
                  </a:lnTo>
                  <a:lnTo>
                    <a:pt x="4945596" y="2614980"/>
                  </a:lnTo>
                  <a:lnTo>
                    <a:pt x="5380190" y="2614980"/>
                  </a:lnTo>
                  <a:lnTo>
                    <a:pt x="5427611" y="2596565"/>
                  </a:lnTo>
                  <a:lnTo>
                    <a:pt x="5450167" y="2556052"/>
                  </a:lnTo>
                  <a:lnTo>
                    <a:pt x="5612231" y="1417980"/>
                  </a:lnTo>
                  <a:lnTo>
                    <a:pt x="5619597" y="1417980"/>
                  </a:lnTo>
                  <a:lnTo>
                    <a:pt x="6242024" y="2611297"/>
                  </a:lnTo>
                  <a:lnTo>
                    <a:pt x="6269190" y="2639847"/>
                  </a:lnTo>
                  <a:lnTo>
                    <a:pt x="6304635" y="2651810"/>
                  </a:lnTo>
                  <a:lnTo>
                    <a:pt x="6370942" y="2651810"/>
                  </a:lnTo>
                  <a:lnTo>
                    <a:pt x="6421704" y="2626957"/>
                  </a:lnTo>
                  <a:lnTo>
                    <a:pt x="6943445" y="1627911"/>
                  </a:lnTo>
                  <a:lnTo>
                    <a:pt x="7052297" y="1417980"/>
                  </a:lnTo>
                  <a:lnTo>
                    <a:pt x="7059663" y="1417980"/>
                  </a:lnTo>
                  <a:lnTo>
                    <a:pt x="7225411" y="2556052"/>
                  </a:lnTo>
                  <a:lnTo>
                    <a:pt x="7233247" y="2577693"/>
                  </a:lnTo>
                  <a:lnTo>
                    <a:pt x="7249350" y="2596565"/>
                  </a:lnTo>
                  <a:lnTo>
                    <a:pt x="7270991" y="2609926"/>
                  </a:lnTo>
                  <a:lnTo>
                    <a:pt x="7295388" y="2614980"/>
                  </a:lnTo>
                  <a:lnTo>
                    <a:pt x="7729982" y="2614980"/>
                  </a:lnTo>
                  <a:lnTo>
                    <a:pt x="7760602" y="2609062"/>
                  </a:lnTo>
                  <a:lnTo>
                    <a:pt x="7784312" y="2592425"/>
                  </a:lnTo>
                  <a:lnTo>
                    <a:pt x="7798359" y="2566809"/>
                  </a:lnTo>
                  <a:lnTo>
                    <a:pt x="7799959" y="2533942"/>
                  </a:lnTo>
                  <a:close/>
                </a:path>
                <a:path w="9596120" h="2652395">
                  <a:moveTo>
                    <a:pt x="9596006" y="106807"/>
                  </a:moveTo>
                  <a:lnTo>
                    <a:pt x="9590773" y="80340"/>
                  </a:lnTo>
                  <a:lnTo>
                    <a:pt x="9576219" y="58013"/>
                  </a:lnTo>
                  <a:lnTo>
                    <a:pt x="9554058" y="42595"/>
                  </a:lnTo>
                  <a:lnTo>
                    <a:pt x="9526029" y="36830"/>
                  </a:lnTo>
                  <a:lnTo>
                    <a:pt x="8001241" y="36830"/>
                  </a:lnTo>
                  <a:lnTo>
                    <a:pt x="7973225" y="42595"/>
                  </a:lnTo>
                  <a:lnTo>
                    <a:pt x="7951063" y="58013"/>
                  </a:lnTo>
                  <a:lnTo>
                    <a:pt x="7936509" y="80340"/>
                  </a:lnTo>
                  <a:lnTo>
                    <a:pt x="7931264" y="106807"/>
                  </a:lnTo>
                  <a:lnTo>
                    <a:pt x="7931264" y="2545003"/>
                  </a:lnTo>
                  <a:lnTo>
                    <a:pt x="7936509" y="2571483"/>
                  </a:lnTo>
                  <a:lnTo>
                    <a:pt x="7951063" y="2593810"/>
                  </a:lnTo>
                  <a:lnTo>
                    <a:pt x="7973225" y="2609227"/>
                  </a:lnTo>
                  <a:lnTo>
                    <a:pt x="8001241" y="2614980"/>
                  </a:lnTo>
                  <a:lnTo>
                    <a:pt x="9526029" y="2614980"/>
                  </a:lnTo>
                  <a:lnTo>
                    <a:pt x="9554058" y="2609227"/>
                  </a:lnTo>
                  <a:lnTo>
                    <a:pt x="9576219" y="2593810"/>
                  </a:lnTo>
                  <a:lnTo>
                    <a:pt x="9590773" y="2571483"/>
                  </a:lnTo>
                  <a:lnTo>
                    <a:pt x="9596006" y="2545003"/>
                  </a:lnTo>
                  <a:lnTo>
                    <a:pt x="9596006" y="2143544"/>
                  </a:lnTo>
                  <a:lnTo>
                    <a:pt x="9576219" y="2094750"/>
                  </a:lnTo>
                  <a:lnTo>
                    <a:pt x="9526029" y="2073567"/>
                  </a:lnTo>
                  <a:lnTo>
                    <a:pt x="8505825" y="2073567"/>
                  </a:lnTo>
                  <a:lnTo>
                    <a:pt x="8505825" y="1576349"/>
                  </a:lnTo>
                  <a:lnTo>
                    <a:pt x="9345562" y="1576349"/>
                  </a:lnTo>
                  <a:lnTo>
                    <a:pt x="9372041" y="1571117"/>
                  </a:lnTo>
                  <a:lnTo>
                    <a:pt x="9394368" y="1556562"/>
                  </a:lnTo>
                  <a:lnTo>
                    <a:pt x="9409786" y="1534401"/>
                  </a:lnTo>
                  <a:lnTo>
                    <a:pt x="9415539" y="1506372"/>
                  </a:lnTo>
                  <a:lnTo>
                    <a:pt x="9415539" y="1104925"/>
                  </a:lnTo>
                  <a:lnTo>
                    <a:pt x="9409786" y="1078458"/>
                  </a:lnTo>
                  <a:lnTo>
                    <a:pt x="9394368" y="1056132"/>
                  </a:lnTo>
                  <a:lnTo>
                    <a:pt x="9372041" y="1040714"/>
                  </a:lnTo>
                  <a:lnTo>
                    <a:pt x="9345562" y="1034948"/>
                  </a:lnTo>
                  <a:lnTo>
                    <a:pt x="8505825" y="1034948"/>
                  </a:lnTo>
                  <a:lnTo>
                    <a:pt x="8505825" y="578243"/>
                  </a:lnTo>
                  <a:lnTo>
                    <a:pt x="9526029" y="578243"/>
                  </a:lnTo>
                  <a:lnTo>
                    <a:pt x="9554058" y="572490"/>
                  </a:lnTo>
                  <a:lnTo>
                    <a:pt x="9576219" y="557072"/>
                  </a:lnTo>
                  <a:lnTo>
                    <a:pt x="9590773" y="534746"/>
                  </a:lnTo>
                  <a:lnTo>
                    <a:pt x="9596006" y="508266"/>
                  </a:lnTo>
                  <a:lnTo>
                    <a:pt x="9596006" y="106807"/>
                  </a:lnTo>
                  <a:close/>
                </a:path>
              </a:pathLst>
            </a:custGeom>
            <a:solidFill>
              <a:srgbClr val="FFFFFF">
                <a:alpha val="9999"/>
              </a:srgbClr>
            </a:solidFill>
          </p:spPr>
          <p:txBody>
            <a:bodyPr wrap="square" lIns="0" tIns="0" rIns="0" bIns="0" rtlCol="0"/>
            <a:lstStyle/>
            <a:p>
              <a:endParaRPr dirty="0"/>
            </a:p>
          </p:txBody>
        </p:sp>
      </p:grpSp>
      <p:sp>
        <p:nvSpPr>
          <p:cNvPr id="5" name="TextBox 4">
            <a:extLst>
              <a:ext uri="{FF2B5EF4-FFF2-40B4-BE49-F238E27FC236}">
                <a16:creationId xmlns:a16="http://schemas.microsoft.com/office/drawing/2014/main" id="{C0599B11-CADE-566E-C03A-817D15F76273}"/>
              </a:ext>
            </a:extLst>
          </p:cNvPr>
          <p:cNvSpPr txBox="1"/>
          <p:nvPr/>
        </p:nvSpPr>
        <p:spPr>
          <a:xfrm>
            <a:off x="1741007" y="1280716"/>
            <a:ext cx="8605120" cy="1815882"/>
          </a:xfrm>
          <a:prstGeom prst="rect">
            <a:avLst/>
          </a:prstGeom>
          <a:noFill/>
        </p:spPr>
        <p:txBody>
          <a:bodyPr wrap="square" lIns="91440" tIns="45720" rIns="91440" bIns="45720" rtlCol="0" anchor="t">
            <a:spAutoFit/>
          </a:bodyPr>
          <a:lstStyle/>
          <a:p>
            <a:pPr algn="ctr"/>
            <a:r>
              <a:rPr lang="en-CA" sz="2800" b="1" dirty="0">
                <a:solidFill>
                  <a:schemeClr val="bg1"/>
                </a:solidFill>
              </a:rPr>
              <a:t>A big thank you to </a:t>
            </a:r>
            <a:endParaRPr lang="en-CA" sz="2800" b="1" dirty="0">
              <a:solidFill>
                <a:schemeClr val="bg1"/>
              </a:solidFill>
              <a:cs typeface="Arial"/>
            </a:endParaRPr>
          </a:p>
          <a:p>
            <a:pPr algn="ctr"/>
            <a:r>
              <a:rPr lang="en-CA" sz="2800" b="1" dirty="0">
                <a:solidFill>
                  <a:schemeClr val="bg1"/>
                </a:solidFill>
              </a:rPr>
              <a:t>Derbyshire Cricket Foundation </a:t>
            </a:r>
            <a:endParaRPr lang="en-CA" sz="2800" b="1" dirty="0">
              <a:solidFill>
                <a:schemeClr val="bg1"/>
              </a:solidFill>
              <a:cs typeface="Arial"/>
            </a:endParaRPr>
          </a:p>
          <a:p>
            <a:pPr algn="ctr"/>
            <a:r>
              <a:rPr lang="en-CA" sz="2800" b="1" dirty="0">
                <a:solidFill>
                  <a:schemeClr val="bg1"/>
                </a:solidFill>
              </a:rPr>
              <a:t>for </a:t>
            </a:r>
            <a:r>
              <a:rPr lang="en-CA" sz="2800" b="1" i="1" dirty="0">
                <a:solidFill>
                  <a:schemeClr val="bg1"/>
                </a:solidFill>
              </a:rPr>
              <a:t>Raising the Game</a:t>
            </a:r>
            <a:r>
              <a:rPr lang="en-CA" sz="2800" b="1" dirty="0">
                <a:solidFill>
                  <a:schemeClr val="bg1"/>
                </a:solidFill>
              </a:rPr>
              <a:t> by providing</a:t>
            </a:r>
            <a:endParaRPr lang="en-CA" sz="2800" b="1" dirty="0">
              <a:solidFill>
                <a:schemeClr val="bg1"/>
              </a:solidFill>
              <a:cs typeface="Arial"/>
            </a:endParaRPr>
          </a:p>
          <a:p>
            <a:pPr algn="ctr"/>
            <a:r>
              <a:rPr lang="en-CA" sz="2800" b="1" dirty="0">
                <a:solidFill>
                  <a:schemeClr val="bg1"/>
                </a:solidFill>
              </a:rPr>
              <a:t> the original concept for this toolkit</a:t>
            </a:r>
            <a:endParaRPr lang="en-CA" sz="2800" b="1" dirty="0">
              <a:solidFill>
                <a:schemeClr val="bg1"/>
              </a:solidFill>
              <a:cs typeface="Arial"/>
            </a:endParaRPr>
          </a:p>
        </p:txBody>
      </p:sp>
      <p:pic>
        <p:nvPicPr>
          <p:cNvPr id="7" name="Picture 6" descr="A picture containing application&#10;&#10;Description automatically generated">
            <a:extLst>
              <a:ext uri="{FF2B5EF4-FFF2-40B4-BE49-F238E27FC236}">
                <a16:creationId xmlns:a16="http://schemas.microsoft.com/office/drawing/2014/main" id="{6D1A57F5-7407-087A-EB90-60ED878BB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585" y="3061271"/>
            <a:ext cx="3072829" cy="3072829"/>
          </a:xfrm>
          <a:prstGeom prst="rect">
            <a:avLst/>
          </a:prstGeom>
        </p:spPr>
      </p:pic>
    </p:spTree>
    <p:extLst>
      <p:ext uri="{BB962C8B-B14F-4D97-AF65-F5344CB8AC3E}">
        <p14:creationId xmlns:p14="http://schemas.microsoft.com/office/powerpoint/2010/main" val="3880126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373" y="-1889"/>
            <a:ext cx="12192423" cy="6858232"/>
          </a:xfrm>
          <a:prstGeom prst="rect">
            <a:avLst/>
          </a:prstGeom>
        </p:spPr>
      </p:pic>
      <p:sp>
        <p:nvSpPr>
          <p:cNvPr id="3" name="object 3"/>
          <p:cNvSpPr/>
          <p:nvPr/>
        </p:nvSpPr>
        <p:spPr>
          <a:xfrm>
            <a:off x="374" y="-1889"/>
            <a:ext cx="12192598" cy="6858420"/>
          </a:xfrm>
          <a:custGeom>
            <a:avLst/>
            <a:gdLst/>
            <a:ahLst/>
            <a:cxnLst/>
            <a:rect l="l" t="t" r="r" b="b"/>
            <a:pathLst>
              <a:path w="11520170" h="6480175">
                <a:moveTo>
                  <a:pt x="11520004" y="0"/>
                </a:moveTo>
                <a:lnTo>
                  <a:pt x="0" y="0"/>
                </a:lnTo>
                <a:lnTo>
                  <a:pt x="0" y="6479997"/>
                </a:lnTo>
                <a:lnTo>
                  <a:pt x="11520004" y="6479997"/>
                </a:lnTo>
                <a:lnTo>
                  <a:pt x="11520004" y="0"/>
                </a:lnTo>
                <a:close/>
              </a:path>
            </a:pathLst>
          </a:custGeom>
          <a:solidFill>
            <a:srgbClr val="5F3264">
              <a:alpha val="50000"/>
            </a:srgbClr>
          </a:solidFill>
        </p:spPr>
        <p:txBody>
          <a:bodyPr wrap="square" lIns="0" tIns="0" rIns="0" bIns="0" rtlCol="0"/>
          <a:lstStyle/>
          <a:p>
            <a:endParaRPr sz="1904" dirty="0"/>
          </a:p>
        </p:txBody>
      </p:sp>
      <p:sp>
        <p:nvSpPr>
          <p:cNvPr id="5" name="TextBox 4">
            <a:extLst>
              <a:ext uri="{FF2B5EF4-FFF2-40B4-BE49-F238E27FC236}">
                <a16:creationId xmlns:a16="http://schemas.microsoft.com/office/drawing/2014/main" id="{C0599B11-CADE-566E-C03A-817D15F76273}"/>
              </a:ext>
            </a:extLst>
          </p:cNvPr>
          <p:cNvSpPr txBox="1"/>
          <p:nvPr/>
        </p:nvSpPr>
        <p:spPr>
          <a:xfrm>
            <a:off x="3439778" y="2562374"/>
            <a:ext cx="5312442" cy="1200329"/>
          </a:xfrm>
          <a:prstGeom prst="rect">
            <a:avLst/>
          </a:prstGeom>
          <a:noFill/>
        </p:spPr>
        <p:txBody>
          <a:bodyPr wrap="square" rtlCol="0">
            <a:spAutoFit/>
          </a:bodyPr>
          <a:lstStyle/>
          <a:p>
            <a:pPr algn="ctr"/>
            <a:r>
              <a:rPr lang="en-CA" sz="3600" b="1" i="1" dirty="0">
                <a:solidFill>
                  <a:schemeClr val="bg1"/>
                </a:solidFill>
              </a:rPr>
              <a:t>Part 1: Tackling Discrimination</a:t>
            </a:r>
          </a:p>
        </p:txBody>
      </p:sp>
      <p:grpSp>
        <p:nvGrpSpPr>
          <p:cNvPr id="6" name="Group 5">
            <a:extLst>
              <a:ext uri="{FF2B5EF4-FFF2-40B4-BE49-F238E27FC236}">
                <a16:creationId xmlns:a16="http://schemas.microsoft.com/office/drawing/2014/main" id="{00B0142E-221D-E0E9-778B-531C848165DA}"/>
              </a:ext>
            </a:extLst>
          </p:cNvPr>
          <p:cNvGrpSpPr/>
          <p:nvPr/>
        </p:nvGrpSpPr>
        <p:grpSpPr>
          <a:xfrm>
            <a:off x="10395539" y="5839454"/>
            <a:ext cx="1414480" cy="677989"/>
            <a:chOff x="457200" y="4554003"/>
            <a:chExt cx="2369286" cy="1135647"/>
          </a:xfrm>
        </p:grpSpPr>
        <p:sp>
          <p:nvSpPr>
            <p:cNvPr id="7" name="object 6">
              <a:extLst>
                <a:ext uri="{FF2B5EF4-FFF2-40B4-BE49-F238E27FC236}">
                  <a16:creationId xmlns:a16="http://schemas.microsoft.com/office/drawing/2014/main" id="{EE9CE9C3-F926-9029-0F26-72035DE6DD2F}"/>
                </a:ext>
              </a:extLst>
            </p:cNvPr>
            <p:cNvSpPr/>
            <p:nvPr/>
          </p:nvSpPr>
          <p:spPr>
            <a:xfrm>
              <a:off x="2488031" y="5135765"/>
              <a:ext cx="338455" cy="547370"/>
            </a:xfrm>
            <a:custGeom>
              <a:avLst/>
              <a:gdLst/>
              <a:ahLst/>
              <a:cxnLst/>
              <a:rect l="l" t="t" r="r" b="b"/>
              <a:pathLst>
                <a:path w="338455" h="547370">
                  <a:moveTo>
                    <a:pt x="337959" y="7035"/>
                  </a:moveTo>
                  <a:lnTo>
                    <a:pt x="331978" y="0"/>
                  </a:lnTo>
                  <a:lnTo>
                    <a:pt x="114350" y="0"/>
                  </a:lnTo>
                  <a:lnTo>
                    <a:pt x="6908" y="0"/>
                  </a:lnTo>
                  <a:lnTo>
                    <a:pt x="5981" y="0"/>
                  </a:lnTo>
                  <a:lnTo>
                    <a:pt x="520" y="6426"/>
                  </a:lnTo>
                  <a:lnTo>
                    <a:pt x="0" y="6946"/>
                  </a:lnTo>
                  <a:lnTo>
                    <a:pt x="0" y="539877"/>
                  </a:lnTo>
                  <a:lnTo>
                    <a:pt x="5981" y="546900"/>
                  </a:lnTo>
                  <a:lnTo>
                    <a:pt x="331978" y="546900"/>
                  </a:lnTo>
                  <a:lnTo>
                    <a:pt x="337959" y="539877"/>
                  </a:lnTo>
                  <a:lnTo>
                    <a:pt x="337959" y="439089"/>
                  </a:lnTo>
                  <a:lnTo>
                    <a:pt x="331978" y="432054"/>
                  </a:lnTo>
                  <a:lnTo>
                    <a:pt x="121246" y="431863"/>
                  </a:lnTo>
                  <a:lnTo>
                    <a:pt x="121246" y="326288"/>
                  </a:lnTo>
                  <a:lnTo>
                    <a:pt x="289902" y="326288"/>
                  </a:lnTo>
                  <a:lnTo>
                    <a:pt x="296189" y="324967"/>
                  </a:lnTo>
                  <a:lnTo>
                    <a:pt x="301320" y="319239"/>
                  </a:lnTo>
                  <a:lnTo>
                    <a:pt x="301320" y="218757"/>
                  </a:lnTo>
                  <a:lnTo>
                    <a:pt x="294589" y="211734"/>
                  </a:lnTo>
                  <a:lnTo>
                    <a:pt x="287108" y="211734"/>
                  </a:lnTo>
                  <a:lnTo>
                    <a:pt x="121246" y="211391"/>
                  </a:lnTo>
                  <a:lnTo>
                    <a:pt x="121246" y="113893"/>
                  </a:lnTo>
                  <a:lnTo>
                    <a:pt x="328828" y="113893"/>
                  </a:lnTo>
                  <a:lnTo>
                    <a:pt x="334314" y="111709"/>
                  </a:lnTo>
                  <a:lnTo>
                    <a:pt x="337959" y="106095"/>
                  </a:lnTo>
                  <a:lnTo>
                    <a:pt x="337959" y="7035"/>
                  </a:lnTo>
                  <a:close/>
                </a:path>
              </a:pathLst>
            </a:custGeom>
            <a:solidFill>
              <a:srgbClr val="FFFFFF"/>
            </a:solidFill>
          </p:spPr>
          <p:txBody>
            <a:bodyPr wrap="square" lIns="0" tIns="0" rIns="0" bIns="0" rtlCol="0"/>
            <a:lstStyle/>
            <a:p>
              <a:endParaRPr sz="1904" dirty="0"/>
            </a:p>
          </p:txBody>
        </p:sp>
        <p:sp>
          <p:nvSpPr>
            <p:cNvPr id="8" name="object 7">
              <a:extLst>
                <a:ext uri="{FF2B5EF4-FFF2-40B4-BE49-F238E27FC236}">
                  <a16:creationId xmlns:a16="http://schemas.microsoft.com/office/drawing/2014/main" id="{94988A90-455C-EF9E-1B7F-AA3E1369A728}"/>
                </a:ext>
              </a:extLst>
            </p:cNvPr>
            <p:cNvSpPr/>
            <p:nvPr/>
          </p:nvSpPr>
          <p:spPr>
            <a:xfrm>
              <a:off x="457200" y="4554003"/>
              <a:ext cx="2369185" cy="498475"/>
            </a:xfrm>
            <a:custGeom>
              <a:avLst/>
              <a:gdLst/>
              <a:ahLst/>
              <a:cxnLst/>
              <a:rect l="l" t="t" r="r" b="b"/>
              <a:pathLst>
                <a:path w="2369185" h="498475">
                  <a:moveTo>
                    <a:pt x="363791" y="156286"/>
                  </a:moveTo>
                  <a:lnTo>
                    <a:pt x="356222" y="109143"/>
                  </a:lnTo>
                  <a:lnTo>
                    <a:pt x="354495" y="105803"/>
                  </a:lnTo>
                  <a:lnTo>
                    <a:pt x="335165" y="68148"/>
                  </a:lnTo>
                  <a:lnTo>
                    <a:pt x="303085" y="35788"/>
                  </a:lnTo>
                  <a:lnTo>
                    <a:pt x="262483" y="14554"/>
                  </a:lnTo>
                  <a:lnTo>
                    <a:pt x="258584" y="13919"/>
                  </a:lnTo>
                  <a:lnTo>
                    <a:pt x="258584" y="158356"/>
                  </a:lnTo>
                  <a:lnTo>
                    <a:pt x="254431" y="179247"/>
                  </a:lnTo>
                  <a:lnTo>
                    <a:pt x="243230" y="196900"/>
                  </a:lnTo>
                  <a:lnTo>
                    <a:pt x="226796" y="209118"/>
                  </a:lnTo>
                  <a:lnTo>
                    <a:pt x="206997" y="213677"/>
                  </a:lnTo>
                  <a:lnTo>
                    <a:pt x="106553" y="213677"/>
                  </a:lnTo>
                  <a:lnTo>
                    <a:pt x="106553" y="105803"/>
                  </a:lnTo>
                  <a:lnTo>
                    <a:pt x="206997" y="105803"/>
                  </a:lnTo>
                  <a:lnTo>
                    <a:pt x="226796" y="109931"/>
                  </a:lnTo>
                  <a:lnTo>
                    <a:pt x="243230" y="121183"/>
                  </a:lnTo>
                  <a:lnTo>
                    <a:pt x="254431" y="137883"/>
                  </a:lnTo>
                  <a:lnTo>
                    <a:pt x="258584" y="158356"/>
                  </a:lnTo>
                  <a:lnTo>
                    <a:pt x="258584" y="13919"/>
                  </a:lnTo>
                  <a:lnTo>
                    <a:pt x="215823" y="6921"/>
                  </a:lnTo>
                  <a:lnTo>
                    <a:pt x="5422" y="6921"/>
                  </a:lnTo>
                  <a:lnTo>
                    <a:pt x="0" y="13144"/>
                  </a:lnTo>
                  <a:lnTo>
                    <a:pt x="0" y="484746"/>
                  </a:lnTo>
                  <a:lnTo>
                    <a:pt x="5422" y="490969"/>
                  </a:lnTo>
                  <a:lnTo>
                    <a:pt x="100444" y="490969"/>
                  </a:lnTo>
                  <a:lnTo>
                    <a:pt x="106553" y="484746"/>
                  </a:lnTo>
                  <a:lnTo>
                    <a:pt x="106553" y="301498"/>
                  </a:lnTo>
                  <a:lnTo>
                    <a:pt x="153390" y="301498"/>
                  </a:lnTo>
                  <a:lnTo>
                    <a:pt x="245008" y="487514"/>
                  </a:lnTo>
                  <a:lnTo>
                    <a:pt x="249085" y="490969"/>
                  </a:lnTo>
                  <a:lnTo>
                    <a:pt x="344779" y="490969"/>
                  </a:lnTo>
                  <a:lnTo>
                    <a:pt x="352120" y="489089"/>
                  </a:lnTo>
                  <a:lnTo>
                    <a:pt x="356666" y="484314"/>
                  </a:lnTo>
                  <a:lnTo>
                    <a:pt x="358140" y="477824"/>
                  </a:lnTo>
                  <a:lnTo>
                    <a:pt x="356323" y="470916"/>
                  </a:lnTo>
                  <a:lnTo>
                    <a:pt x="266623" y="301498"/>
                  </a:lnTo>
                  <a:lnTo>
                    <a:pt x="263334" y="295275"/>
                  </a:lnTo>
                  <a:lnTo>
                    <a:pt x="303949" y="272288"/>
                  </a:lnTo>
                  <a:lnTo>
                    <a:pt x="335711" y="240550"/>
                  </a:lnTo>
                  <a:lnTo>
                    <a:pt x="349923" y="213677"/>
                  </a:lnTo>
                  <a:lnTo>
                    <a:pt x="356400" y="201434"/>
                  </a:lnTo>
                  <a:lnTo>
                    <a:pt x="363791" y="156286"/>
                  </a:lnTo>
                  <a:close/>
                </a:path>
                <a:path w="2369185" h="498475">
                  <a:moveTo>
                    <a:pt x="838682" y="479590"/>
                  </a:moveTo>
                  <a:lnTo>
                    <a:pt x="837336" y="472986"/>
                  </a:lnTo>
                  <a:lnTo>
                    <a:pt x="812711" y="419049"/>
                  </a:lnTo>
                  <a:lnTo>
                    <a:pt x="769785" y="325005"/>
                  </a:lnTo>
                  <a:lnTo>
                    <a:pt x="717702" y="210908"/>
                  </a:lnTo>
                  <a:lnTo>
                    <a:pt x="661543" y="87884"/>
                  </a:lnTo>
                  <a:lnTo>
                    <a:pt x="661543" y="325005"/>
                  </a:lnTo>
                  <a:lnTo>
                    <a:pt x="661238" y="325005"/>
                  </a:lnTo>
                  <a:lnTo>
                    <a:pt x="660692" y="323761"/>
                  </a:lnTo>
                  <a:lnTo>
                    <a:pt x="558939" y="323761"/>
                  </a:lnTo>
                  <a:lnTo>
                    <a:pt x="609282" y="210908"/>
                  </a:lnTo>
                  <a:lnTo>
                    <a:pt x="609968" y="210908"/>
                  </a:lnTo>
                  <a:lnTo>
                    <a:pt x="661543" y="325005"/>
                  </a:lnTo>
                  <a:lnTo>
                    <a:pt x="661543" y="87884"/>
                  </a:lnTo>
                  <a:lnTo>
                    <a:pt x="624903" y="7607"/>
                  </a:lnTo>
                  <a:lnTo>
                    <a:pt x="622858" y="3454"/>
                  </a:lnTo>
                  <a:lnTo>
                    <a:pt x="618109" y="0"/>
                  </a:lnTo>
                  <a:lnTo>
                    <a:pt x="601827" y="0"/>
                  </a:lnTo>
                  <a:lnTo>
                    <a:pt x="597065" y="3454"/>
                  </a:lnTo>
                  <a:lnTo>
                    <a:pt x="595033" y="7607"/>
                  </a:lnTo>
                  <a:lnTo>
                    <a:pt x="382600" y="472986"/>
                  </a:lnTo>
                  <a:lnTo>
                    <a:pt x="381254" y="479590"/>
                  </a:lnTo>
                  <a:lnTo>
                    <a:pt x="383019" y="485343"/>
                  </a:lnTo>
                  <a:lnTo>
                    <a:pt x="387464" y="489419"/>
                  </a:lnTo>
                  <a:lnTo>
                    <a:pt x="394131" y="490969"/>
                  </a:lnTo>
                  <a:lnTo>
                    <a:pt x="468795" y="490969"/>
                  </a:lnTo>
                  <a:lnTo>
                    <a:pt x="517664" y="419049"/>
                  </a:lnTo>
                  <a:lnTo>
                    <a:pt x="517969" y="419049"/>
                  </a:lnTo>
                  <a:lnTo>
                    <a:pt x="517537" y="420103"/>
                  </a:lnTo>
                  <a:lnTo>
                    <a:pt x="702500" y="420103"/>
                  </a:lnTo>
                  <a:lnTo>
                    <a:pt x="702043" y="419049"/>
                  </a:lnTo>
                  <a:lnTo>
                    <a:pt x="702271" y="419049"/>
                  </a:lnTo>
                  <a:lnTo>
                    <a:pt x="726706" y="473671"/>
                  </a:lnTo>
                  <a:lnTo>
                    <a:pt x="750455" y="490969"/>
                  </a:lnTo>
                  <a:lnTo>
                    <a:pt x="825792" y="490969"/>
                  </a:lnTo>
                  <a:lnTo>
                    <a:pt x="832472" y="489419"/>
                  </a:lnTo>
                  <a:lnTo>
                    <a:pt x="836917" y="485343"/>
                  </a:lnTo>
                  <a:lnTo>
                    <a:pt x="838682" y="479590"/>
                  </a:lnTo>
                  <a:close/>
                </a:path>
                <a:path w="2369185" h="498475">
                  <a:moveTo>
                    <a:pt x="971092" y="13131"/>
                  </a:moveTo>
                  <a:lnTo>
                    <a:pt x="964984" y="6908"/>
                  </a:lnTo>
                  <a:lnTo>
                    <a:pt x="869962" y="6908"/>
                  </a:lnTo>
                  <a:lnTo>
                    <a:pt x="863854" y="13131"/>
                  </a:lnTo>
                  <a:lnTo>
                    <a:pt x="863854" y="477824"/>
                  </a:lnTo>
                  <a:lnTo>
                    <a:pt x="863854" y="484733"/>
                  </a:lnTo>
                  <a:lnTo>
                    <a:pt x="869962" y="490969"/>
                  </a:lnTo>
                  <a:lnTo>
                    <a:pt x="964984" y="490969"/>
                  </a:lnTo>
                  <a:lnTo>
                    <a:pt x="971092" y="484733"/>
                  </a:lnTo>
                  <a:lnTo>
                    <a:pt x="971092" y="13131"/>
                  </a:lnTo>
                  <a:close/>
                </a:path>
                <a:path w="2369185" h="498475">
                  <a:moveTo>
                    <a:pt x="1334135" y="354736"/>
                  </a:moveTo>
                  <a:lnTo>
                    <a:pt x="1324952" y="304292"/>
                  </a:lnTo>
                  <a:lnTo>
                    <a:pt x="1301115" y="264795"/>
                  </a:lnTo>
                  <a:lnTo>
                    <a:pt x="1268158" y="234746"/>
                  </a:lnTo>
                  <a:lnTo>
                    <a:pt x="1231620" y="212674"/>
                  </a:lnTo>
                  <a:lnTo>
                    <a:pt x="1197038" y="197065"/>
                  </a:lnTo>
                  <a:lnTo>
                    <a:pt x="1162850" y="180860"/>
                  </a:lnTo>
                  <a:lnTo>
                    <a:pt x="1139939" y="164833"/>
                  </a:lnTo>
                  <a:lnTo>
                    <a:pt x="1127061" y="148158"/>
                  </a:lnTo>
                  <a:lnTo>
                    <a:pt x="1123048" y="129997"/>
                  </a:lnTo>
                  <a:lnTo>
                    <a:pt x="1126286" y="116611"/>
                  </a:lnTo>
                  <a:lnTo>
                    <a:pt x="1135265" y="105371"/>
                  </a:lnTo>
                  <a:lnTo>
                    <a:pt x="1148816" y="97624"/>
                  </a:lnTo>
                  <a:lnTo>
                    <a:pt x="1165809" y="94729"/>
                  </a:lnTo>
                  <a:lnTo>
                    <a:pt x="1197584" y="100736"/>
                  </a:lnTo>
                  <a:lnTo>
                    <a:pt x="1227569" y="114185"/>
                  </a:lnTo>
                  <a:lnTo>
                    <a:pt x="1250937" y="128282"/>
                  </a:lnTo>
                  <a:lnTo>
                    <a:pt x="1262862" y="136220"/>
                  </a:lnTo>
                  <a:lnTo>
                    <a:pt x="1268374" y="137934"/>
                  </a:lnTo>
                  <a:lnTo>
                    <a:pt x="1320558" y="73990"/>
                  </a:lnTo>
                  <a:lnTo>
                    <a:pt x="1324635" y="56692"/>
                  </a:lnTo>
                  <a:lnTo>
                    <a:pt x="1316482" y="51854"/>
                  </a:lnTo>
                  <a:lnTo>
                    <a:pt x="1295120" y="37338"/>
                  </a:lnTo>
                  <a:lnTo>
                    <a:pt x="1262697" y="20231"/>
                  </a:lnTo>
                  <a:lnTo>
                    <a:pt x="1220851" y="5969"/>
                  </a:lnTo>
                  <a:lnTo>
                    <a:pt x="1171244" y="0"/>
                  </a:lnTo>
                  <a:lnTo>
                    <a:pt x="1114806" y="7747"/>
                  </a:lnTo>
                  <a:lnTo>
                    <a:pt x="1070902" y="28727"/>
                  </a:lnTo>
                  <a:lnTo>
                    <a:pt x="1039545" y="59601"/>
                  </a:lnTo>
                  <a:lnTo>
                    <a:pt x="1020737" y="97002"/>
                  </a:lnTo>
                  <a:lnTo>
                    <a:pt x="1014463" y="137604"/>
                  </a:lnTo>
                  <a:lnTo>
                    <a:pt x="1022553" y="183108"/>
                  </a:lnTo>
                  <a:lnTo>
                    <a:pt x="1043990" y="220484"/>
                  </a:lnTo>
                  <a:lnTo>
                    <a:pt x="1074559" y="250380"/>
                  </a:lnTo>
                  <a:lnTo>
                    <a:pt x="1110018" y="273469"/>
                  </a:lnTo>
                  <a:lnTo>
                    <a:pt x="1146124" y="290423"/>
                  </a:lnTo>
                  <a:lnTo>
                    <a:pt x="1176515" y="305130"/>
                  </a:lnTo>
                  <a:lnTo>
                    <a:pt x="1198384" y="321462"/>
                  </a:lnTo>
                  <a:lnTo>
                    <a:pt x="1211605" y="339725"/>
                  </a:lnTo>
                  <a:lnTo>
                    <a:pt x="1216037" y="360260"/>
                  </a:lnTo>
                  <a:lnTo>
                    <a:pt x="1212532" y="376961"/>
                  </a:lnTo>
                  <a:lnTo>
                    <a:pt x="1202804" y="390093"/>
                  </a:lnTo>
                  <a:lnTo>
                    <a:pt x="1187970" y="398678"/>
                  </a:lnTo>
                  <a:lnTo>
                    <a:pt x="1169200" y="401751"/>
                  </a:lnTo>
                  <a:lnTo>
                    <a:pt x="1135621" y="396011"/>
                  </a:lnTo>
                  <a:lnTo>
                    <a:pt x="1105230" y="383260"/>
                  </a:lnTo>
                  <a:lnTo>
                    <a:pt x="1082725" y="370255"/>
                  </a:lnTo>
                  <a:lnTo>
                    <a:pt x="1072832" y="363728"/>
                  </a:lnTo>
                  <a:lnTo>
                    <a:pt x="1067981" y="361657"/>
                  </a:lnTo>
                  <a:lnTo>
                    <a:pt x="1061542" y="361137"/>
                  </a:lnTo>
                  <a:lnTo>
                    <a:pt x="1054976" y="362940"/>
                  </a:lnTo>
                  <a:lnTo>
                    <a:pt x="1049756" y="367868"/>
                  </a:lnTo>
                  <a:lnTo>
                    <a:pt x="1012418" y="434949"/>
                  </a:lnTo>
                  <a:lnTo>
                    <a:pt x="1014463" y="437718"/>
                  </a:lnTo>
                  <a:lnTo>
                    <a:pt x="1070368" y="477215"/>
                  </a:lnTo>
                  <a:lnTo>
                    <a:pt x="1115060" y="491794"/>
                  </a:lnTo>
                  <a:lnTo>
                    <a:pt x="1173949" y="497878"/>
                  </a:lnTo>
                  <a:lnTo>
                    <a:pt x="1228915" y="489839"/>
                  </a:lnTo>
                  <a:lnTo>
                    <a:pt x="1273429" y="468007"/>
                  </a:lnTo>
                  <a:lnTo>
                    <a:pt x="1306487" y="435889"/>
                  </a:lnTo>
                  <a:lnTo>
                    <a:pt x="1327048" y="396976"/>
                  </a:lnTo>
                  <a:lnTo>
                    <a:pt x="1334135" y="354736"/>
                  </a:lnTo>
                  <a:close/>
                </a:path>
                <a:path w="2369185" h="498475">
                  <a:moveTo>
                    <a:pt x="1477124" y="13131"/>
                  </a:moveTo>
                  <a:lnTo>
                    <a:pt x="1471015" y="6908"/>
                  </a:lnTo>
                  <a:lnTo>
                    <a:pt x="1375994" y="6908"/>
                  </a:lnTo>
                  <a:lnTo>
                    <a:pt x="1369885" y="13131"/>
                  </a:lnTo>
                  <a:lnTo>
                    <a:pt x="1369885" y="477824"/>
                  </a:lnTo>
                  <a:lnTo>
                    <a:pt x="1369885" y="484733"/>
                  </a:lnTo>
                  <a:lnTo>
                    <a:pt x="1375994" y="490969"/>
                  </a:lnTo>
                  <a:lnTo>
                    <a:pt x="1471015" y="490969"/>
                  </a:lnTo>
                  <a:lnTo>
                    <a:pt x="1477124" y="484733"/>
                  </a:lnTo>
                  <a:lnTo>
                    <a:pt x="1477124" y="13131"/>
                  </a:lnTo>
                  <a:close/>
                </a:path>
                <a:path w="2369185" h="498475">
                  <a:moveTo>
                    <a:pt x="1923681" y="13131"/>
                  </a:moveTo>
                  <a:lnTo>
                    <a:pt x="1917573" y="6908"/>
                  </a:lnTo>
                  <a:lnTo>
                    <a:pt x="1821865" y="6908"/>
                  </a:lnTo>
                  <a:lnTo>
                    <a:pt x="1816442" y="13131"/>
                  </a:lnTo>
                  <a:lnTo>
                    <a:pt x="1816442" y="265531"/>
                  </a:lnTo>
                  <a:lnTo>
                    <a:pt x="1815757" y="265531"/>
                  </a:lnTo>
                  <a:lnTo>
                    <a:pt x="1544955" y="0"/>
                  </a:lnTo>
                  <a:lnTo>
                    <a:pt x="1521206" y="0"/>
                  </a:lnTo>
                  <a:lnTo>
                    <a:pt x="1515097" y="5537"/>
                  </a:lnTo>
                  <a:lnTo>
                    <a:pt x="1515770" y="477824"/>
                  </a:lnTo>
                  <a:lnTo>
                    <a:pt x="1515770" y="484733"/>
                  </a:lnTo>
                  <a:lnTo>
                    <a:pt x="1521879" y="490969"/>
                  </a:lnTo>
                  <a:lnTo>
                    <a:pt x="1616900" y="490969"/>
                  </a:lnTo>
                  <a:lnTo>
                    <a:pt x="1622323" y="484733"/>
                  </a:lnTo>
                  <a:lnTo>
                    <a:pt x="1622323" y="219900"/>
                  </a:lnTo>
                  <a:lnTo>
                    <a:pt x="1623009" y="219900"/>
                  </a:lnTo>
                  <a:lnTo>
                    <a:pt x="1892452" y="495808"/>
                  </a:lnTo>
                  <a:lnTo>
                    <a:pt x="1897888" y="497878"/>
                  </a:lnTo>
                  <a:lnTo>
                    <a:pt x="1917573" y="497878"/>
                  </a:lnTo>
                  <a:lnTo>
                    <a:pt x="1923681" y="492340"/>
                  </a:lnTo>
                  <a:lnTo>
                    <a:pt x="1923681" y="13131"/>
                  </a:lnTo>
                  <a:close/>
                </a:path>
                <a:path w="2369185" h="498475">
                  <a:moveTo>
                    <a:pt x="2368791" y="444639"/>
                  </a:moveTo>
                  <a:lnTo>
                    <a:pt x="2368105" y="248246"/>
                  </a:lnTo>
                  <a:lnTo>
                    <a:pt x="2362682" y="242023"/>
                  </a:lnTo>
                  <a:lnTo>
                    <a:pt x="2212009" y="242023"/>
                  </a:lnTo>
                  <a:lnTo>
                    <a:pt x="2206574" y="247561"/>
                  </a:lnTo>
                  <a:lnTo>
                    <a:pt x="2206574" y="330530"/>
                  </a:lnTo>
                  <a:lnTo>
                    <a:pt x="2212009" y="336067"/>
                  </a:lnTo>
                  <a:lnTo>
                    <a:pt x="2262238" y="336067"/>
                  </a:lnTo>
                  <a:lnTo>
                    <a:pt x="2262238" y="376174"/>
                  </a:lnTo>
                  <a:lnTo>
                    <a:pt x="2246973" y="381393"/>
                  </a:lnTo>
                  <a:lnTo>
                    <a:pt x="2231771" y="384810"/>
                  </a:lnTo>
                  <a:lnTo>
                    <a:pt x="2216708" y="386676"/>
                  </a:lnTo>
                  <a:lnTo>
                    <a:pt x="2201824" y="387235"/>
                  </a:lnTo>
                  <a:lnTo>
                    <a:pt x="2159444" y="380161"/>
                  </a:lnTo>
                  <a:lnTo>
                    <a:pt x="2122563" y="360502"/>
                  </a:lnTo>
                  <a:lnTo>
                    <a:pt x="2093442" y="330631"/>
                  </a:lnTo>
                  <a:lnTo>
                    <a:pt x="2074316" y="292887"/>
                  </a:lnTo>
                  <a:lnTo>
                    <a:pt x="2067445" y="249631"/>
                  </a:lnTo>
                  <a:lnTo>
                    <a:pt x="2074252" y="205892"/>
                  </a:lnTo>
                  <a:lnTo>
                    <a:pt x="2093201" y="167601"/>
                  </a:lnTo>
                  <a:lnTo>
                    <a:pt x="2122132" y="137210"/>
                  </a:lnTo>
                  <a:lnTo>
                    <a:pt x="2158835" y="117170"/>
                  </a:lnTo>
                  <a:lnTo>
                    <a:pt x="2201151" y="109943"/>
                  </a:lnTo>
                  <a:lnTo>
                    <a:pt x="2225446" y="111721"/>
                  </a:lnTo>
                  <a:lnTo>
                    <a:pt x="2248408" y="117462"/>
                  </a:lnTo>
                  <a:lnTo>
                    <a:pt x="2269972" y="127736"/>
                  </a:lnTo>
                  <a:lnTo>
                    <a:pt x="2295487" y="147294"/>
                  </a:lnTo>
                  <a:lnTo>
                    <a:pt x="2302954" y="147294"/>
                  </a:lnTo>
                  <a:lnTo>
                    <a:pt x="2308390" y="142443"/>
                  </a:lnTo>
                  <a:lnTo>
                    <a:pt x="2361996" y="84366"/>
                  </a:lnTo>
                  <a:lnTo>
                    <a:pt x="2367432" y="78828"/>
                  </a:lnTo>
                  <a:lnTo>
                    <a:pt x="2323325" y="38328"/>
                  </a:lnTo>
                  <a:lnTo>
                    <a:pt x="2281923" y="17894"/>
                  </a:lnTo>
                  <a:lnTo>
                    <a:pt x="2238476" y="5105"/>
                  </a:lnTo>
                  <a:lnTo>
                    <a:pt x="2195042" y="685"/>
                  </a:lnTo>
                  <a:lnTo>
                    <a:pt x="2145792" y="5715"/>
                  </a:lnTo>
                  <a:lnTo>
                    <a:pt x="2099995" y="20129"/>
                  </a:lnTo>
                  <a:lnTo>
                    <a:pt x="2058593" y="42989"/>
                  </a:lnTo>
                  <a:lnTo>
                    <a:pt x="2022563" y="73291"/>
                  </a:lnTo>
                  <a:lnTo>
                    <a:pt x="1992871" y="110083"/>
                  </a:lnTo>
                  <a:lnTo>
                    <a:pt x="1970455" y="152387"/>
                  </a:lnTo>
                  <a:lnTo>
                    <a:pt x="1956308" y="199224"/>
                  </a:lnTo>
                  <a:lnTo>
                    <a:pt x="1951380" y="249631"/>
                  </a:lnTo>
                  <a:lnTo>
                    <a:pt x="1956308" y="299974"/>
                  </a:lnTo>
                  <a:lnTo>
                    <a:pt x="1970455" y="346659"/>
                  </a:lnTo>
                  <a:lnTo>
                    <a:pt x="1992871" y="388734"/>
                  </a:lnTo>
                  <a:lnTo>
                    <a:pt x="2022563" y="425272"/>
                  </a:lnTo>
                  <a:lnTo>
                    <a:pt x="2058593" y="455333"/>
                  </a:lnTo>
                  <a:lnTo>
                    <a:pt x="2099995" y="477964"/>
                  </a:lnTo>
                  <a:lnTo>
                    <a:pt x="2145792" y="492226"/>
                  </a:lnTo>
                  <a:lnTo>
                    <a:pt x="2195042" y="497192"/>
                  </a:lnTo>
                  <a:lnTo>
                    <a:pt x="2262860" y="490169"/>
                  </a:lnTo>
                  <a:lnTo>
                    <a:pt x="2316111" y="474713"/>
                  </a:lnTo>
                  <a:lnTo>
                    <a:pt x="2363355" y="452234"/>
                  </a:lnTo>
                  <a:lnTo>
                    <a:pt x="2368791" y="444639"/>
                  </a:lnTo>
                  <a:close/>
                </a:path>
              </a:pathLst>
            </a:custGeom>
            <a:solidFill>
              <a:srgbClr val="FFFFFF"/>
            </a:solidFill>
          </p:spPr>
          <p:txBody>
            <a:bodyPr wrap="square" lIns="0" tIns="0" rIns="0" bIns="0" rtlCol="0"/>
            <a:lstStyle/>
            <a:p>
              <a:endParaRPr sz="1904" dirty="0"/>
            </a:p>
          </p:txBody>
        </p:sp>
        <p:sp>
          <p:nvSpPr>
            <p:cNvPr id="9" name="object 8">
              <a:extLst>
                <a:ext uri="{FF2B5EF4-FFF2-40B4-BE49-F238E27FC236}">
                  <a16:creationId xmlns:a16="http://schemas.microsoft.com/office/drawing/2014/main" id="{ED477CD0-CCF1-CDF0-B4F3-53DB4FDCF0CF}"/>
                </a:ext>
              </a:extLst>
            </p:cNvPr>
            <p:cNvSpPr/>
            <p:nvPr/>
          </p:nvSpPr>
          <p:spPr>
            <a:xfrm>
              <a:off x="457200" y="5120690"/>
              <a:ext cx="1976120" cy="568960"/>
            </a:xfrm>
            <a:custGeom>
              <a:avLst/>
              <a:gdLst/>
              <a:ahLst/>
              <a:cxnLst/>
              <a:rect l="l" t="t" r="r" b="b"/>
              <a:pathLst>
                <a:path w="1976120" h="568960">
                  <a:moveTo>
                    <a:pt x="258533" y="462076"/>
                  </a:moveTo>
                  <a:lnTo>
                    <a:pt x="255206" y="459003"/>
                  </a:lnTo>
                  <a:lnTo>
                    <a:pt x="54292" y="459003"/>
                  </a:lnTo>
                  <a:lnTo>
                    <a:pt x="54292" y="406171"/>
                  </a:lnTo>
                  <a:lnTo>
                    <a:pt x="50965" y="403428"/>
                  </a:lnTo>
                  <a:lnTo>
                    <a:pt x="3314" y="403428"/>
                  </a:lnTo>
                  <a:lnTo>
                    <a:pt x="0" y="406171"/>
                  </a:lnTo>
                  <a:lnTo>
                    <a:pt x="0" y="566000"/>
                  </a:lnTo>
                  <a:lnTo>
                    <a:pt x="3314" y="568744"/>
                  </a:lnTo>
                  <a:lnTo>
                    <a:pt x="50965" y="568744"/>
                  </a:lnTo>
                  <a:lnTo>
                    <a:pt x="54292" y="566000"/>
                  </a:lnTo>
                  <a:lnTo>
                    <a:pt x="54292" y="513181"/>
                  </a:lnTo>
                  <a:lnTo>
                    <a:pt x="251510" y="513181"/>
                  </a:lnTo>
                  <a:lnTo>
                    <a:pt x="255206" y="513181"/>
                  </a:lnTo>
                  <a:lnTo>
                    <a:pt x="258533" y="510095"/>
                  </a:lnTo>
                  <a:lnTo>
                    <a:pt x="258533" y="462076"/>
                  </a:lnTo>
                  <a:close/>
                </a:path>
                <a:path w="1976120" h="568960">
                  <a:moveTo>
                    <a:pt x="258533" y="184365"/>
                  </a:moveTo>
                  <a:lnTo>
                    <a:pt x="255206" y="181279"/>
                  </a:lnTo>
                  <a:lnTo>
                    <a:pt x="3314" y="181279"/>
                  </a:lnTo>
                  <a:lnTo>
                    <a:pt x="0" y="184365"/>
                  </a:lnTo>
                  <a:lnTo>
                    <a:pt x="0" y="232371"/>
                  </a:lnTo>
                  <a:lnTo>
                    <a:pt x="3314" y="235115"/>
                  </a:lnTo>
                  <a:lnTo>
                    <a:pt x="100088" y="235115"/>
                  </a:lnTo>
                  <a:lnTo>
                    <a:pt x="100088" y="333197"/>
                  </a:lnTo>
                  <a:lnTo>
                    <a:pt x="3314" y="333197"/>
                  </a:lnTo>
                  <a:lnTo>
                    <a:pt x="0" y="335953"/>
                  </a:lnTo>
                  <a:lnTo>
                    <a:pt x="0" y="383959"/>
                  </a:lnTo>
                  <a:lnTo>
                    <a:pt x="3314" y="387057"/>
                  </a:lnTo>
                  <a:lnTo>
                    <a:pt x="251510" y="387057"/>
                  </a:lnTo>
                  <a:lnTo>
                    <a:pt x="255206" y="387057"/>
                  </a:lnTo>
                  <a:lnTo>
                    <a:pt x="258533" y="383959"/>
                  </a:lnTo>
                  <a:lnTo>
                    <a:pt x="258533" y="335953"/>
                  </a:lnTo>
                  <a:lnTo>
                    <a:pt x="255206" y="333197"/>
                  </a:lnTo>
                  <a:lnTo>
                    <a:pt x="154381" y="333197"/>
                  </a:lnTo>
                  <a:lnTo>
                    <a:pt x="154381" y="235115"/>
                  </a:lnTo>
                  <a:lnTo>
                    <a:pt x="255206" y="235115"/>
                  </a:lnTo>
                  <a:lnTo>
                    <a:pt x="258533" y="232371"/>
                  </a:lnTo>
                  <a:lnTo>
                    <a:pt x="258533" y="184365"/>
                  </a:lnTo>
                  <a:close/>
                </a:path>
                <a:path w="1976120" h="568960">
                  <a:moveTo>
                    <a:pt x="258533" y="8763"/>
                  </a:moveTo>
                  <a:lnTo>
                    <a:pt x="255206" y="6019"/>
                  </a:lnTo>
                  <a:lnTo>
                    <a:pt x="207568" y="6019"/>
                  </a:lnTo>
                  <a:lnTo>
                    <a:pt x="204241" y="8763"/>
                  </a:lnTo>
                  <a:lnTo>
                    <a:pt x="204152" y="108673"/>
                  </a:lnTo>
                  <a:lnTo>
                    <a:pt x="154241" y="108737"/>
                  </a:lnTo>
                  <a:lnTo>
                    <a:pt x="154241" y="28067"/>
                  </a:lnTo>
                  <a:lnTo>
                    <a:pt x="153619" y="25184"/>
                  </a:lnTo>
                  <a:lnTo>
                    <a:pt x="150914" y="22834"/>
                  </a:lnTo>
                  <a:lnTo>
                    <a:pt x="103416" y="22834"/>
                  </a:lnTo>
                  <a:lnTo>
                    <a:pt x="100088" y="25920"/>
                  </a:lnTo>
                  <a:lnTo>
                    <a:pt x="99923" y="108724"/>
                  </a:lnTo>
                  <a:lnTo>
                    <a:pt x="53835" y="108673"/>
                  </a:lnTo>
                  <a:lnTo>
                    <a:pt x="53835" y="10210"/>
                  </a:lnTo>
                  <a:lnTo>
                    <a:pt x="52806" y="7683"/>
                  </a:lnTo>
                  <a:lnTo>
                    <a:pt x="50152" y="6019"/>
                  </a:lnTo>
                  <a:lnTo>
                    <a:pt x="3314" y="6019"/>
                  </a:lnTo>
                  <a:lnTo>
                    <a:pt x="0" y="8763"/>
                  </a:lnTo>
                  <a:lnTo>
                    <a:pt x="0" y="159804"/>
                  </a:lnTo>
                  <a:lnTo>
                    <a:pt x="4203" y="162509"/>
                  </a:lnTo>
                  <a:lnTo>
                    <a:pt x="9334" y="163131"/>
                  </a:lnTo>
                  <a:lnTo>
                    <a:pt x="249199" y="163131"/>
                  </a:lnTo>
                  <a:lnTo>
                    <a:pt x="254330" y="162509"/>
                  </a:lnTo>
                  <a:lnTo>
                    <a:pt x="258533" y="159804"/>
                  </a:lnTo>
                  <a:lnTo>
                    <a:pt x="258533" y="156248"/>
                  </a:lnTo>
                  <a:lnTo>
                    <a:pt x="258533" y="8763"/>
                  </a:lnTo>
                  <a:close/>
                </a:path>
                <a:path w="1976120" h="568960">
                  <a:moveTo>
                    <a:pt x="777341" y="507923"/>
                  </a:moveTo>
                  <a:lnTo>
                    <a:pt x="776554" y="283578"/>
                  </a:lnTo>
                  <a:lnTo>
                    <a:pt x="770369" y="276479"/>
                  </a:lnTo>
                  <a:lnTo>
                    <a:pt x="598233" y="276479"/>
                  </a:lnTo>
                  <a:lnTo>
                    <a:pt x="592035" y="282790"/>
                  </a:lnTo>
                  <a:lnTo>
                    <a:pt x="592035" y="377583"/>
                  </a:lnTo>
                  <a:lnTo>
                    <a:pt x="598233" y="383895"/>
                  </a:lnTo>
                  <a:lnTo>
                    <a:pt x="655612" y="383895"/>
                  </a:lnTo>
                  <a:lnTo>
                    <a:pt x="655612" y="429729"/>
                  </a:lnTo>
                  <a:lnTo>
                    <a:pt x="638175" y="435698"/>
                  </a:lnTo>
                  <a:lnTo>
                    <a:pt x="620826" y="439585"/>
                  </a:lnTo>
                  <a:lnTo>
                    <a:pt x="603605" y="441706"/>
                  </a:lnTo>
                  <a:lnTo>
                    <a:pt x="586613" y="442353"/>
                  </a:lnTo>
                  <a:lnTo>
                    <a:pt x="538187" y="434276"/>
                  </a:lnTo>
                  <a:lnTo>
                    <a:pt x="496062" y="411822"/>
                  </a:lnTo>
                  <a:lnTo>
                    <a:pt x="462788" y="377685"/>
                  </a:lnTo>
                  <a:lnTo>
                    <a:pt x="440944" y="334568"/>
                  </a:lnTo>
                  <a:lnTo>
                    <a:pt x="433095" y="285165"/>
                  </a:lnTo>
                  <a:lnTo>
                    <a:pt x="440867" y="235204"/>
                  </a:lnTo>
                  <a:lnTo>
                    <a:pt x="462521" y="191452"/>
                  </a:lnTo>
                  <a:lnTo>
                    <a:pt x="495554" y="156730"/>
                  </a:lnTo>
                  <a:lnTo>
                    <a:pt x="537489" y="133845"/>
                  </a:lnTo>
                  <a:lnTo>
                    <a:pt x="585825" y="125590"/>
                  </a:lnTo>
                  <a:lnTo>
                    <a:pt x="613587" y="127622"/>
                  </a:lnTo>
                  <a:lnTo>
                    <a:pt x="639813" y="134188"/>
                  </a:lnTo>
                  <a:lnTo>
                    <a:pt x="664438" y="145923"/>
                  </a:lnTo>
                  <a:lnTo>
                    <a:pt x="693597" y="168262"/>
                  </a:lnTo>
                  <a:lnTo>
                    <a:pt x="702132" y="168262"/>
                  </a:lnTo>
                  <a:lnTo>
                    <a:pt x="769581" y="96367"/>
                  </a:lnTo>
                  <a:lnTo>
                    <a:pt x="725385" y="43776"/>
                  </a:lnTo>
                  <a:lnTo>
                    <a:pt x="678103" y="20434"/>
                  </a:lnTo>
                  <a:lnTo>
                    <a:pt x="628472" y="5829"/>
                  </a:lnTo>
                  <a:lnTo>
                    <a:pt x="578853" y="787"/>
                  </a:lnTo>
                  <a:lnTo>
                    <a:pt x="533565" y="4483"/>
                  </a:lnTo>
                  <a:lnTo>
                    <a:pt x="490664" y="15201"/>
                  </a:lnTo>
                  <a:lnTo>
                    <a:pt x="450697" y="32359"/>
                  </a:lnTo>
                  <a:lnTo>
                    <a:pt x="414223" y="55384"/>
                  </a:lnTo>
                  <a:lnTo>
                    <a:pt x="381825" y="83731"/>
                  </a:lnTo>
                  <a:lnTo>
                    <a:pt x="354050" y="116814"/>
                  </a:lnTo>
                  <a:lnTo>
                    <a:pt x="331470" y="154063"/>
                  </a:lnTo>
                  <a:lnTo>
                    <a:pt x="314642" y="194919"/>
                  </a:lnTo>
                  <a:lnTo>
                    <a:pt x="304139" y="238810"/>
                  </a:lnTo>
                  <a:lnTo>
                    <a:pt x="300507" y="285165"/>
                  </a:lnTo>
                  <a:lnTo>
                    <a:pt x="304139" y="331470"/>
                  </a:lnTo>
                  <a:lnTo>
                    <a:pt x="314642" y="375246"/>
                  </a:lnTo>
                  <a:lnTo>
                    <a:pt x="331470" y="415925"/>
                  </a:lnTo>
                  <a:lnTo>
                    <a:pt x="354050" y="452958"/>
                  </a:lnTo>
                  <a:lnTo>
                    <a:pt x="381825" y="485800"/>
                  </a:lnTo>
                  <a:lnTo>
                    <a:pt x="414223" y="513918"/>
                  </a:lnTo>
                  <a:lnTo>
                    <a:pt x="450697" y="536727"/>
                  </a:lnTo>
                  <a:lnTo>
                    <a:pt x="490664" y="553707"/>
                  </a:lnTo>
                  <a:lnTo>
                    <a:pt x="533565" y="564299"/>
                  </a:lnTo>
                  <a:lnTo>
                    <a:pt x="578853" y="567956"/>
                  </a:lnTo>
                  <a:lnTo>
                    <a:pt x="656336" y="559930"/>
                  </a:lnTo>
                  <a:lnTo>
                    <a:pt x="717156" y="542277"/>
                  </a:lnTo>
                  <a:lnTo>
                    <a:pt x="756907" y="524637"/>
                  </a:lnTo>
                  <a:lnTo>
                    <a:pt x="771144" y="516610"/>
                  </a:lnTo>
                  <a:lnTo>
                    <a:pt x="774242" y="514248"/>
                  </a:lnTo>
                  <a:lnTo>
                    <a:pt x="777341" y="507923"/>
                  </a:lnTo>
                  <a:close/>
                </a:path>
                <a:path w="1976120" h="568960">
                  <a:moveTo>
                    <a:pt x="1332534" y="547573"/>
                  </a:moveTo>
                  <a:lnTo>
                    <a:pt x="1330998" y="540118"/>
                  </a:lnTo>
                  <a:lnTo>
                    <a:pt x="1087488" y="14592"/>
                  </a:lnTo>
                  <a:lnTo>
                    <a:pt x="1085151" y="9906"/>
                  </a:lnTo>
                  <a:lnTo>
                    <a:pt x="1079715" y="6007"/>
                  </a:lnTo>
                  <a:lnTo>
                    <a:pt x="1061046" y="6007"/>
                  </a:lnTo>
                  <a:lnTo>
                    <a:pt x="1055598" y="9906"/>
                  </a:lnTo>
                  <a:lnTo>
                    <a:pt x="1053261" y="14592"/>
                  </a:lnTo>
                  <a:lnTo>
                    <a:pt x="809764" y="540118"/>
                  </a:lnTo>
                  <a:lnTo>
                    <a:pt x="808215" y="547573"/>
                  </a:lnTo>
                  <a:lnTo>
                    <a:pt x="810247" y="554075"/>
                  </a:lnTo>
                  <a:lnTo>
                    <a:pt x="815340" y="558673"/>
                  </a:lnTo>
                  <a:lnTo>
                    <a:pt x="822985" y="560412"/>
                  </a:lnTo>
                  <a:lnTo>
                    <a:pt x="908558" y="560412"/>
                  </a:lnTo>
                  <a:lnTo>
                    <a:pt x="964577" y="479209"/>
                  </a:lnTo>
                  <a:lnTo>
                    <a:pt x="1044562" y="479209"/>
                  </a:lnTo>
                  <a:lnTo>
                    <a:pt x="1047508" y="373011"/>
                  </a:lnTo>
                  <a:lnTo>
                    <a:pt x="1011250" y="373011"/>
                  </a:lnTo>
                  <a:lnTo>
                    <a:pt x="1069606" y="244170"/>
                  </a:lnTo>
                  <a:lnTo>
                    <a:pt x="1070381" y="244170"/>
                  </a:lnTo>
                  <a:lnTo>
                    <a:pt x="1129512" y="373011"/>
                  </a:lnTo>
                  <a:lnTo>
                    <a:pt x="1095248" y="373011"/>
                  </a:lnTo>
                  <a:lnTo>
                    <a:pt x="1093571" y="479209"/>
                  </a:lnTo>
                  <a:lnTo>
                    <a:pt x="1176185" y="479209"/>
                  </a:lnTo>
                  <a:lnTo>
                    <a:pt x="1204188" y="540893"/>
                  </a:lnTo>
                  <a:lnTo>
                    <a:pt x="1209433" y="550214"/>
                  </a:lnTo>
                  <a:lnTo>
                    <a:pt x="1215186" y="556221"/>
                  </a:lnTo>
                  <a:lnTo>
                    <a:pt x="1222248" y="559460"/>
                  </a:lnTo>
                  <a:lnTo>
                    <a:pt x="1231417" y="560412"/>
                  </a:lnTo>
                  <a:lnTo>
                    <a:pt x="1317777" y="560412"/>
                  </a:lnTo>
                  <a:lnTo>
                    <a:pt x="1325422" y="558673"/>
                  </a:lnTo>
                  <a:lnTo>
                    <a:pt x="1330515" y="554075"/>
                  </a:lnTo>
                  <a:lnTo>
                    <a:pt x="1332534" y="547573"/>
                  </a:lnTo>
                  <a:close/>
                </a:path>
                <a:path w="1976120" h="568960">
                  <a:moveTo>
                    <a:pt x="1976120" y="553732"/>
                  </a:moveTo>
                  <a:lnTo>
                    <a:pt x="1974570" y="543471"/>
                  </a:lnTo>
                  <a:lnTo>
                    <a:pt x="1886953" y="12636"/>
                  </a:lnTo>
                  <a:lnTo>
                    <a:pt x="1886191" y="5524"/>
                  </a:lnTo>
                  <a:lnTo>
                    <a:pt x="1879206" y="0"/>
                  </a:lnTo>
                  <a:lnTo>
                    <a:pt x="1856714" y="0"/>
                  </a:lnTo>
                  <a:lnTo>
                    <a:pt x="1849742" y="3162"/>
                  </a:lnTo>
                  <a:lnTo>
                    <a:pt x="1847418" y="7899"/>
                  </a:lnTo>
                  <a:lnTo>
                    <a:pt x="1667548" y="349148"/>
                  </a:lnTo>
                  <a:lnTo>
                    <a:pt x="1665986" y="349148"/>
                  </a:lnTo>
                  <a:lnTo>
                    <a:pt x="1486115" y="7899"/>
                  </a:lnTo>
                  <a:lnTo>
                    <a:pt x="1483791" y="3162"/>
                  </a:lnTo>
                  <a:lnTo>
                    <a:pt x="1476806" y="0"/>
                  </a:lnTo>
                  <a:lnTo>
                    <a:pt x="1454327" y="0"/>
                  </a:lnTo>
                  <a:lnTo>
                    <a:pt x="1447342" y="5524"/>
                  </a:lnTo>
                  <a:lnTo>
                    <a:pt x="1446568" y="12636"/>
                  </a:lnTo>
                  <a:lnTo>
                    <a:pt x="1358963" y="543471"/>
                  </a:lnTo>
                  <a:lnTo>
                    <a:pt x="1357414" y="553732"/>
                  </a:lnTo>
                  <a:lnTo>
                    <a:pt x="1364386" y="560844"/>
                  </a:lnTo>
                  <a:lnTo>
                    <a:pt x="1472933" y="560844"/>
                  </a:lnTo>
                  <a:lnTo>
                    <a:pt x="1479130" y="554520"/>
                  </a:lnTo>
                  <a:lnTo>
                    <a:pt x="1514017" y="304126"/>
                  </a:lnTo>
                  <a:lnTo>
                    <a:pt x="1515579" y="304126"/>
                  </a:lnTo>
                  <a:lnTo>
                    <a:pt x="1648929" y="564794"/>
                  </a:lnTo>
                  <a:lnTo>
                    <a:pt x="1655140" y="568744"/>
                  </a:lnTo>
                  <a:lnTo>
                    <a:pt x="1677619" y="568744"/>
                  </a:lnTo>
                  <a:lnTo>
                    <a:pt x="1684591" y="564794"/>
                  </a:lnTo>
                  <a:lnTo>
                    <a:pt x="1817179" y="304126"/>
                  </a:lnTo>
                  <a:lnTo>
                    <a:pt x="1818728" y="304126"/>
                  </a:lnTo>
                  <a:lnTo>
                    <a:pt x="1854403" y="554520"/>
                  </a:lnTo>
                  <a:lnTo>
                    <a:pt x="1861375" y="560844"/>
                  </a:lnTo>
                  <a:lnTo>
                    <a:pt x="1969147" y="560844"/>
                  </a:lnTo>
                  <a:lnTo>
                    <a:pt x="1976120" y="553732"/>
                  </a:lnTo>
                  <a:close/>
                </a:path>
              </a:pathLst>
            </a:custGeom>
            <a:solidFill>
              <a:srgbClr val="FFFFFF"/>
            </a:solidFill>
          </p:spPr>
          <p:txBody>
            <a:bodyPr wrap="square" lIns="0" tIns="0" rIns="0" bIns="0" rtlCol="0"/>
            <a:lstStyle/>
            <a:p>
              <a:endParaRPr sz="1904" dirty="0"/>
            </a:p>
          </p:txBody>
        </p:sp>
      </p:grpSp>
    </p:spTree>
    <p:extLst>
      <p:ext uri="{BB962C8B-B14F-4D97-AF65-F5344CB8AC3E}">
        <p14:creationId xmlns:p14="http://schemas.microsoft.com/office/powerpoint/2010/main" val="1030609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4" y="-1889"/>
            <a:ext cx="12192598" cy="6858420"/>
          </a:xfrm>
          <a:custGeom>
            <a:avLst/>
            <a:gdLst/>
            <a:ahLst/>
            <a:cxnLst/>
            <a:rect l="l" t="t" r="r" b="b"/>
            <a:pathLst>
              <a:path w="11520170" h="6480175">
                <a:moveTo>
                  <a:pt x="11520004" y="0"/>
                </a:moveTo>
                <a:lnTo>
                  <a:pt x="0" y="0"/>
                </a:lnTo>
                <a:lnTo>
                  <a:pt x="0" y="6479997"/>
                </a:lnTo>
                <a:lnTo>
                  <a:pt x="11520004" y="6479997"/>
                </a:lnTo>
                <a:lnTo>
                  <a:pt x="11520004" y="0"/>
                </a:lnTo>
                <a:close/>
              </a:path>
            </a:pathLst>
          </a:custGeom>
          <a:solidFill>
            <a:srgbClr val="5F3264"/>
          </a:solidFill>
        </p:spPr>
        <p:txBody>
          <a:bodyPr wrap="square" lIns="0" tIns="0" rIns="0" bIns="0" rtlCol="0"/>
          <a:lstStyle/>
          <a:p>
            <a:endParaRPr sz="1904" dirty="0"/>
          </a:p>
        </p:txBody>
      </p:sp>
      <p:sp>
        <p:nvSpPr>
          <p:cNvPr id="16" name="Rectangle 15">
            <a:extLst>
              <a:ext uri="{FF2B5EF4-FFF2-40B4-BE49-F238E27FC236}">
                <a16:creationId xmlns:a16="http://schemas.microsoft.com/office/drawing/2014/main" id="{23D7D8C2-795A-1705-49CD-78B6493B6C3E}"/>
              </a:ext>
            </a:extLst>
          </p:cNvPr>
          <p:cNvSpPr/>
          <p:nvPr/>
        </p:nvSpPr>
        <p:spPr>
          <a:xfrm>
            <a:off x="228601" y="115704"/>
            <a:ext cx="11774102" cy="6535353"/>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8" name="Rectangle 17">
            <a:extLst>
              <a:ext uri="{FF2B5EF4-FFF2-40B4-BE49-F238E27FC236}">
                <a16:creationId xmlns:a16="http://schemas.microsoft.com/office/drawing/2014/main" id="{0EEF31DC-E622-3F70-0B7E-147F0DBDE8A7}"/>
              </a:ext>
            </a:extLst>
          </p:cNvPr>
          <p:cNvSpPr/>
          <p:nvPr/>
        </p:nvSpPr>
        <p:spPr>
          <a:xfrm>
            <a:off x="409576" y="296888"/>
            <a:ext cx="11456687" cy="6161663"/>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3" name="Rectangle 22">
            <a:extLst>
              <a:ext uri="{FF2B5EF4-FFF2-40B4-BE49-F238E27FC236}">
                <a16:creationId xmlns:a16="http://schemas.microsoft.com/office/drawing/2014/main" id="{C1AAAD00-6D18-340E-9D33-72112F291F04}"/>
              </a:ext>
            </a:extLst>
          </p:cNvPr>
          <p:cNvSpPr/>
          <p:nvPr/>
        </p:nvSpPr>
        <p:spPr>
          <a:xfrm>
            <a:off x="9784931" y="394698"/>
            <a:ext cx="824200" cy="767352"/>
          </a:xfrm>
          <a:prstGeom prst="rect">
            <a:avLst/>
          </a:prstGeom>
          <a:solidFill>
            <a:schemeClr val="bg1">
              <a:lumMod val="85000"/>
            </a:schemeClr>
          </a:solidFill>
          <a:ln w="190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solidFill>
                  <a:schemeClr val="tx2"/>
                </a:solidFill>
              </a:rPr>
              <a:t>Insert Club / County logo here</a:t>
            </a:r>
          </a:p>
        </p:txBody>
      </p:sp>
      <p:sp>
        <p:nvSpPr>
          <p:cNvPr id="11" name="Title 2">
            <a:extLst>
              <a:ext uri="{FF2B5EF4-FFF2-40B4-BE49-F238E27FC236}">
                <a16:creationId xmlns:a16="http://schemas.microsoft.com/office/drawing/2014/main" id="{4D52A556-5AC0-924A-6CB1-A513F57FB573}"/>
              </a:ext>
            </a:extLst>
          </p:cNvPr>
          <p:cNvSpPr txBox="1">
            <a:spLocks/>
          </p:cNvSpPr>
          <p:nvPr/>
        </p:nvSpPr>
        <p:spPr>
          <a:xfrm>
            <a:off x="1071510" y="676378"/>
            <a:ext cx="6511569" cy="466932"/>
          </a:xfrm>
          <a:prstGeom prst="rect">
            <a:avLst/>
          </a:prstGeom>
          <a:noFill/>
        </p:spPr>
        <p:txBody>
          <a:bodyPr vert="horz" lIns="0" tIns="0" rIns="0" bIns="0" rtlCol="0" anchor="ctr">
            <a:normAutofit/>
          </a:bodyPr>
          <a:lstStyle>
            <a:lvl1pPr algn="l" defTabSz="914400" rtl="0" eaLnBrk="1" latinLnBrk="0" hangingPunct="1">
              <a:lnSpc>
                <a:spcPct val="90000"/>
              </a:lnSpc>
              <a:spcBef>
                <a:spcPct val="0"/>
              </a:spcBef>
              <a:buNone/>
              <a:defRPr sz="6138" b="1" i="0" kern="1200">
                <a:solidFill>
                  <a:schemeClr val="bg1"/>
                </a:solidFill>
                <a:latin typeface="Arial"/>
                <a:ea typeface="+mj-ea"/>
                <a:cs typeface="Arial"/>
              </a:defRPr>
            </a:lvl1pPr>
          </a:lstStyle>
          <a:p>
            <a:r>
              <a:rPr lang="en-CA" sz="2500" dirty="0">
                <a:solidFill>
                  <a:srgbClr val="5F3264"/>
                </a:solidFill>
              </a:rPr>
              <a:t>TOOLKIT: Tackling Discrimination</a:t>
            </a:r>
          </a:p>
        </p:txBody>
      </p:sp>
      <p:sp>
        <p:nvSpPr>
          <p:cNvPr id="12" name="Freeform: Shape 10">
            <a:extLst>
              <a:ext uri="{FF2B5EF4-FFF2-40B4-BE49-F238E27FC236}">
                <a16:creationId xmlns:a16="http://schemas.microsoft.com/office/drawing/2014/main" id="{DB39C1EF-F016-7B32-FE1A-7691FF42A3A3}"/>
              </a:ext>
            </a:extLst>
          </p:cNvPr>
          <p:cNvSpPr/>
          <p:nvPr/>
        </p:nvSpPr>
        <p:spPr>
          <a:xfrm>
            <a:off x="470819" y="557492"/>
            <a:ext cx="648000" cy="648000"/>
          </a:xfrm>
          <a:custGeom>
            <a:avLst/>
            <a:gdLst>
              <a:gd name="connsiteX0" fmla="*/ 64294 w 657225"/>
              <a:gd name="connsiteY0" fmla="*/ 322421 h 638175"/>
              <a:gd name="connsiteX1" fmla="*/ 332899 w 657225"/>
              <a:gd name="connsiteY1" fmla="*/ 64294 h 638175"/>
              <a:gd name="connsiteX2" fmla="*/ 601504 w 657225"/>
              <a:gd name="connsiteY2" fmla="*/ 322421 h 638175"/>
              <a:gd name="connsiteX3" fmla="*/ 332899 w 657225"/>
              <a:gd name="connsiteY3" fmla="*/ 580549 h 638175"/>
              <a:gd name="connsiteX4" fmla="*/ 64294 w 657225"/>
              <a:gd name="connsiteY4" fmla="*/ 322421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25" h="638175">
                <a:moveTo>
                  <a:pt x="64294" y="322421"/>
                </a:moveTo>
                <a:cubicBezTo>
                  <a:pt x="64294" y="179546"/>
                  <a:pt x="184309" y="64294"/>
                  <a:pt x="332899" y="64294"/>
                </a:cubicBezTo>
                <a:cubicBezTo>
                  <a:pt x="481489" y="64294"/>
                  <a:pt x="601504" y="179546"/>
                  <a:pt x="601504" y="322421"/>
                </a:cubicBezTo>
                <a:cubicBezTo>
                  <a:pt x="601504" y="465296"/>
                  <a:pt x="481489" y="580549"/>
                  <a:pt x="332899" y="580549"/>
                </a:cubicBezTo>
                <a:cubicBezTo>
                  <a:pt x="184309" y="580549"/>
                  <a:pt x="64294" y="465296"/>
                  <a:pt x="64294" y="322421"/>
                </a:cubicBezTo>
                <a:close/>
              </a:path>
            </a:pathLst>
          </a:custGeom>
          <a:solidFill>
            <a:srgbClr val="5F3264"/>
          </a:solidFill>
          <a:ln w="857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7" name="Group 26">
            <a:extLst>
              <a:ext uri="{FF2B5EF4-FFF2-40B4-BE49-F238E27FC236}">
                <a16:creationId xmlns:a16="http://schemas.microsoft.com/office/drawing/2014/main" id="{255CA97A-BB74-A450-B8F7-AE567E69CCB6}"/>
              </a:ext>
            </a:extLst>
          </p:cNvPr>
          <p:cNvGrpSpPr/>
          <p:nvPr/>
        </p:nvGrpSpPr>
        <p:grpSpPr>
          <a:xfrm>
            <a:off x="10812786" y="492536"/>
            <a:ext cx="962796" cy="461621"/>
            <a:chOff x="1096721" y="3727970"/>
            <a:chExt cx="2649588" cy="1270368"/>
          </a:xfrm>
        </p:grpSpPr>
        <p:sp>
          <p:nvSpPr>
            <p:cNvPr id="28" name="object 9">
              <a:extLst>
                <a:ext uri="{FF2B5EF4-FFF2-40B4-BE49-F238E27FC236}">
                  <a16:creationId xmlns:a16="http://schemas.microsoft.com/office/drawing/2014/main" id="{1A3F5F85-58E5-79BF-5871-4BE1FAE5B79D}"/>
                </a:ext>
              </a:extLst>
            </p:cNvPr>
            <p:cNvSpPr/>
            <p:nvPr/>
          </p:nvSpPr>
          <p:spPr>
            <a:xfrm>
              <a:off x="3367811" y="4378553"/>
              <a:ext cx="378460" cy="612140"/>
            </a:xfrm>
            <a:custGeom>
              <a:avLst/>
              <a:gdLst/>
              <a:ahLst/>
              <a:cxnLst/>
              <a:rect l="l" t="t" r="r" b="b"/>
              <a:pathLst>
                <a:path w="378460" h="612139">
                  <a:moveTo>
                    <a:pt x="377939" y="7874"/>
                  </a:moveTo>
                  <a:lnTo>
                    <a:pt x="371246" y="0"/>
                  </a:lnTo>
                  <a:lnTo>
                    <a:pt x="6692" y="0"/>
                  </a:lnTo>
                  <a:lnTo>
                    <a:pt x="584" y="7188"/>
                  </a:lnTo>
                  <a:lnTo>
                    <a:pt x="0" y="7772"/>
                  </a:lnTo>
                  <a:lnTo>
                    <a:pt x="0" y="603745"/>
                  </a:lnTo>
                  <a:lnTo>
                    <a:pt x="6692" y="611593"/>
                  </a:lnTo>
                  <a:lnTo>
                    <a:pt x="371246" y="611593"/>
                  </a:lnTo>
                  <a:lnTo>
                    <a:pt x="377939" y="603745"/>
                  </a:lnTo>
                  <a:lnTo>
                    <a:pt x="377939" y="491032"/>
                  </a:lnTo>
                  <a:lnTo>
                    <a:pt x="371246" y="483158"/>
                  </a:lnTo>
                  <a:lnTo>
                    <a:pt x="135597" y="482955"/>
                  </a:lnTo>
                  <a:lnTo>
                    <a:pt x="135597" y="364883"/>
                  </a:lnTo>
                  <a:lnTo>
                    <a:pt x="324192" y="364883"/>
                  </a:lnTo>
                  <a:lnTo>
                    <a:pt x="331228" y="363410"/>
                  </a:lnTo>
                  <a:lnTo>
                    <a:pt x="336969" y="357009"/>
                  </a:lnTo>
                  <a:lnTo>
                    <a:pt x="336969" y="244640"/>
                  </a:lnTo>
                  <a:lnTo>
                    <a:pt x="329438" y="236778"/>
                  </a:lnTo>
                  <a:lnTo>
                    <a:pt x="321081" y="236778"/>
                  </a:lnTo>
                  <a:lnTo>
                    <a:pt x="135597" y="236397"/>
                  </a:lnTo>
                  <a:lnTo>
                    <a:pt x="135597" y="127368"/>
                  </a:lnTo>
                  <a:lnTo>
                    <a:pt x="367728" y="127368"/>
                  </a:lnTo>
                  <a:lnTo>
                    <a:pt x="373862" y="124929"/>
                  </a:lnTo>
                  <a:lnTo>
                    <a:pt x="377939" y="118643"/>
                  </a:lnTo>
                  <a:lnTo>
                    <a:pt x="377939" y="7874"/>
                  </a:lnTo>
                  <a:close/>
                </a:path>
              </a:pathLst>
            </a:custGeom>
            <a:solidFill>
              <a:srgbClr val="5F3264"/>
            </a:solidFill>
          </p:spPr>
          <p:txBody>
            <a:bodyPr wrap="square" lIns="0" tIns="0" rIns="0" bIns="0" rtlCol="0"/>
            <a:lstStyle/>
            <a:p>
              <a:endParaRPr sz="1904" dirty="0"/>
            </a:p>
          </p:txBody>
        </p:sp>
        <p:sp>
          <p:nvSpPr>
            <p:cNvPr id="29" name="object 10">
              <a:extLst>
                <a:ext uri="{FF2B5EF4-FFF2-40B4-BE49-F238E27FC236}">
                  <a16:creationId xmlns:a16="http://schemas.microsoft.com/office/drawing/2014/main" id="{6C6937DB-9DEB-F41B-1A39-3B1FDA1AE05E}"/>
                </a:ext>
              </a:extLst>
            </p:cNvPr>
            <p:cNvSpPr/>
            <p:nvPr/>
          </p:nvSpPr>
          <p:spPr>
            <a:xfrm>
              <a:off x="1096721" y="3727970"/>
              <a:ext cx="1086485" cy="549275"/>
            </a:xfrm>
            <a:custGeom>
              <a:avLst/>
              <a:gdLst/>
              <a:ahLst/>
              <a:cxnLst/>
              <a:rect l="l" t="t" r="r" b="b"/>
              <a:pathLst>
                <a:path w="1086485" h="549275">
                  <a:moveTo>
                    <a:pt x="406831" y="174764"/>
                  </a:moveTo>
                  <a:lnTo>
                    <a:pt x="400900" y="130441"/>
                  </a:lnTo>
                  <a:lnTo>
                    <a:pt x="384175" y="90563"/>
                  </a:lnTo>
                  <a:lnTo>
                    <a:pt x="358254" y="56743"/>
                  </a:lnTo>
                  <a:lnTo>
                    <a:pt x="324751" y="30594"/>
                  </a:lnTo>
                  <a:lnTo>
                    <a:pt x="289179" y="15405"/>
                  </a:lnTo>
                  <a:lnTo>
                    <a:pt x="289179" y="177088"/>
                  </a:lnTo>
                  <a:lnTo>
                    <a:pt x="284543" y="200456"/>
                  </a:lnTo>
                  <a:lnTo>
                    <a:pt x="272008" y="220192"/>
                  </a:lnTo>
                  <a:lnTo>
                    <a:pt x="253644" y="233857"/>
                  </a:lnTo>
                  <a:lnTo>
                    <a:pt x="231495" y="238950"/>
                  </a:lnTo>
                  <a:lnTo>
                    <a:pt x="119164" y="238950"/>
                  </a:lnTo>
                  <a:lnTo>
                    <a:pt x="119164" y="118313"/>
                  </a:lnTo>
                  <a:lnTo>
                    <a:pt x="231495" y="118313"/>
                  </a:lnTo>
                  <a:lnTo>
                    <a:pt x="253644" y="122936"/>
                  </a:lnTo>
                  <a:lnTo>
                    <a:pt x="272008" y="135521"/>
                  </a:lnTo>
                  <a:lnTo>
                    <a:pt x="284543" y="154203"/>
                  </a:lnTo>
                  <a:lnTo>
                    <a:pt x="289179" y="177088"/>
                  </a:lnTo>
                  <a:lnTo>
                    <a:pt x="289179" y="15405"/>
                  </a:lnTo>
                  <a:lnTo>
                    <a:pt x="285254" y="13716"/>
                  </a:lnTo>
                  <a:lnTo>
                    <a:pt x="241363" y="7734"/>
                  </a:lnTo>
                  <a:lnTo>
                    <a:pt x="6070" y="7734"/>
                  </a:lnTo>
                  <a:lnTo>
                    <a:pt x="0" y="14693"/>
                  </a:lnTo>
                  <a:lnTo>
                    <a:pt x="0" y="542086"/>
                  </a:lnTo>
                  <a:lnTo>
                    <a:pt x="6070" y="549046"/>
                  </a:lnTo>
                  <a:lnTo>
                    <a:pt x="112331" y="549046"/>
                  </a:lnTo>
                  <a:lnTo>
                    <a:pt x="119164" y="542086"/>
                  </a:lnTo>
                  <a:lnTo>
                    <a:pt x="119164" y="337159"/>
                  </a:lnTo>
                  <a:lnTo>
                    <a:pt x="171538" y="337159"/>
                  </a:lnTo>
                  <a:lnTo>
                    <a:pt x="274002" y="545172"/>
                  </a:lnTo>
                  <a:lnTo>
                    <a:pt x="278561" y="549046"/>
                  </a:lnTo>
                  <a:lnTo>
                    <a:pt x="385572" y="549046"/>
                  </a:lnTo>
                  <a:lnTo>
                    <a:pt x="393788" y="546963"/>
                  </a:lnTo>
                  <a:lnTo>
                    <a:pt x="398868" y="541604"/>
                  </a:lnTo>
                  <a:lnTo>
                    <a:pt x="400519" y="534352"/>
                  </a:lnTo>
                  <a:lnTo>
                    <a:pt x="398475" y="526618"/>
                  </a:lnTo>
                  <a:lnTo>
                    <a:pt x="298183" y="337159"/>
                  </a:lnTo>
                  <a:lnTo>
                    <a:pt x="294500" y="330200"/>
                  </a:lnTo>
                  <a:lnTo>
                    <a:pt x="339915" y="304507"/>
                  </a:lnTo>
                  <a:lnTo>
                    <a:pt x="375437" y="269011"/>
                  </a:lnTo>
                  <a:lnTo>
                    <a:pt x="391325" y="238950"/>
                  </a:lnTo>
                  <a:lnTo>
                    <a:pt x="398564" y="225259"/>
                  </a:lnTo>
                  <a:lnTo>
                    <a:pt x="406831" y="174764"/>
                  </a:lnTo>
                  <a:close/>
                </a:path>
                <a:path w="1086485" h="549275">
                  <a:moveTo>
                    <a:pt x="937920" y="536321"/>
                  </a:moveTo>
                  <a:lnTo>
                    <a:pt x="936409" y="528942"/>
                  </a:lnTo>
                  <a:lnTo>
                    <a:pt x="908875" y="468630"/>
                  </a:lnTo>
                  <a:lnTo>
                    <a:pt x="860869" y="363448"/>
                  </a:lnTo>
                  <a:lnTo>
                    <a:pt x="802627" y="235864"/>
                  </a:lnTo>
                  <a:lnTo>
                    <a:pt x="739825" y="98298"/>
                  </a:lnTo>
                  <a:lnTo>
                    <a:pt x="739825" y="363448"/>
                  </a:lnTo>
                  <a:lnTo>
                    <a:pt x="739470" y="363448"/>
                  </a:lnTo>
                  <a:lnTo>
                    <a:pt x="738873" y="362064"/>
                  </a:lnTo>
                  <a:lnTo>
                    <a:pt x="625081" y="362064"/>
                  </a:lnTo>
                  <a:lnTo>
                    <a:pt x="681380" y="235864"/>
                  </a:lnTo>
                  <a:lnTo>
                    <a:pt x="682142" y="235864"/>
                  </a:lnTo>
                  <a:lnTo>
                    <a:pt x="739825" y="363448"/>
                  </a:lnTo>
                  <a:lnTo>
                    <a:pt x="739825" y="98298"/>
                  </a:lnTo>
                  <a:lnTo>
                    <a:pt x="698842" y="8509"/>
                  </a:lnTo>
                  <a:lnTo>
                    <a:pt x="696556" y="3873"/>
                  </a:lnTo>
                  <a:lnTo>
                    <a:pt x="691248" y="0"/>
                  </a:lnTo>
                  <a:lnTo>
                    <a:pt x="673036" y="0"/>
                  </a:lnTo>
                  <a:lnTo>
                    <a:pt x="667715" y="3873"/>
                  </a:lnTo>
                  <a:lnTo>
                    <a:pt x="665441" y="8509"/>
                  </a:lnTo>
                  <a:lnTo>
                    <a:pt x="427875" y="528942"/>
                  </a:lnTo>
                  <a:lnTo>
                    <a:pt x="426364" y="536321"/>
                  </a:lnTo>
                  <a:lnTo>
                    <a:pt x="428345" y="542759"/>
                  </a:lnTo>
                  <a:lnTo>
                    <a:pt x="433311" y="547319"/>
                  </a:lnTo>
                  <a:lnTo>
                    <a:pt x="440778" y="549046"/>
                  </a:lnTo>
                  <a:lnTo>
                    <a:pt x="524268" y="549046"/>
                  </a:lnTo>
                  <a:lnTo>
                    <a:pt x="578916" y="468630"/>
                  </a:lnTo>
                  <a:lnTo>
                    <a:pt x="579272" y="468630"/>
                  </a:lnTo>
                  <a:lnTo>
                    <a:pt x="578777" y="469798"/>
                  </a:lnTo>
                  <a:lnTo>
                    <a:pt x="785622" y="469798"/>
                  </a:lnTo>
                  <a:lnTo>
                    <a:pt x="785114" y="468630"/>
                  </a:lnTo>
                  <a:lnTo>
                    <a:pt x="785368" y="468630"/>
                  </a:lnTo>
                  <a:lnTo>
                    <a:pt x="812685" y="529717"/>
                  </a:lnTo>
                  <a:lnTo>
                    <a:pt x="839254" y="549046"/>
                  </a:lnTo>
                  <a:lnTo>
                    <a:pt x="923505" y="549046"/>
                  </a:lnTo>
                  <a:lnTo>
                    <a:pt x="930960" y="547319"/>
                  </a:lnTo>
                  <a:lnTo>
                    <a:pt x="935939" y="542759"/>
                  </a:lnTo>
                  <a:lnTo>
                    <a:pt x="937920" y="536321"/>
                  </a:lnTo>
                  <a:close/>
                </a:path>
                <a:path w="1086485" h="549275">
                  <a:moveTo>
                    <a:pt x="1085977" y="14693"/>
                  </a:moveTo>
                  <a:lnTo>
                    <a:pt x="1079144" y="7734"/>
                  </a:lnTo>
                  <a:lnTo>
                    <a:pt x="972883" y="7734"/>
                  </a:lnTo>
                  <a:lnTo>
                    <a:pt x="966050" y="14693"/>
                  </a:lnTo>
                  <a:lnTo>
                    <a:pt x="966050" y="534352"/>
                  </a:lnTo>
                  <a:lnTo>
                    <a:pt x="966050" y="542086"/>
                  </a:lnTo>
                  <a:lnTo>
                    <a:pt x="972883" y="549046"/>
                  </a:lnTo>
                  <a:lnTo>
                    <a:pt x="1079144" y="549046"/>
                  </a:lnTo>
                  <a:lnTo>
                    <a:pt x="1085977" y="542086"/>
                  </a:lnTo>
                  <a:lnTo>
                    <a:pt x="1085977" y="14693"/>
                  </a:lnTo>
                  <a:close/>
                </a:path>
              </a:pathLst>
            </a:custGeom>
            <a:solidFill>
              <a:srgbClr val="5F3264"/>
            </a:solidFill>
          </p:spPr>
          <p:txBody>
            <a:bodyPr wrap="square" lIns="0" tIns="0" rIns="0" bIns="0" rtlCol="0"/>
            <a:lstStyle/>
            <a:p>
              <a:endParaRPr sz="1904" dirty="0"/>
            </a:p>
          </p:txBody>
        </p:sp>
        <p:sp>
          <p:nvSpPr>
            <p:cNvPr id="30" name="object 11">
              <a:extLst>
                <a:ext uri="{FF2B5EF4-FFF2-40B4-BE49-F238E27FC236}">
                  <a16:creationId xmlns:a16="http://schemas.microsoft.com/office/drawing/2014/main" id="{28B64338-60E3-320B-B108-86D28AE91AF8}"/>
                </a:ext>
              </a:extLst>
            </p:cNvPr>
            <p:cNvSpPr/>
            <p:nvPr/>
          </p:nvSpPr>
          <p:spPr>
            <a:xfrm>
              <a:off x="2231199" y="3727970"/>
              <a:ext cx="1515110" cy="556895"/>
            </a:xfrm>
            <a:custGeom>
              <a:avLst/>
              <a:gdLst/>
              <a:ahLst/>
              <a:cxnLst/>
              <a:rect l="l" t="t" r="r" b="b"/>
              <a:pathLst>
                <a:path w="1515110" h="556895">
                  <a:moveTo>
                    <a:pt x="357492" y="396697"/>
                  </a:moveTo>
                  <a:lnTo>
                    <a:pt x="347230" y="340283"/>
                  </a:lnTo>
                  <a:lnTo>
                    <a:pt x="320573" y="296113"/>
                  </a:lnTo>
                  <a:lnTo>
                    <a:pt x="283718" y="262521"/>
                  </a:lnTo>
                  <a:lnTo>
                    <a:pt x="242849" y="237832"/>
                  </a:lnTo>
                  <a:lnTo>
                    <a:pt x="204177" y="220383"/>
                  </a:lnTo>
                  <a:lnTo>
                    <a:pt x="165950" y="202260"/>
                  </a:lnTo>
                  <a:lnTo>
                    <a:pt x="140322" y="184340"/>
                  </a:lnTo>
                  <a:lnTo>
                    <a:pt x="125945" y="165696"/>
                  </a:lnTo>
                  <a:lnTo>
                    <a:pt x="121450" y="145376"/>
                  </a:lnTo>
                  <a:lnTo>
                    <a:pt x="125069" y="130416"/>
                  </a:lnTo>
                  <a:lnTo>
                    <a:pt x="135102" y="117830"/>
                  </a:lnTo>
                  <a:lnTo>
                    <a:pt x="150266" y="109169"/>
                  </a:lnTo>
                  <a:lnTo>
                    <a:pt x="169265" y="105943"/>
                  </a:lnTo>
                  <a:lnTo>
                    <a:pt x="204787" y="112649"/>
                  </a:lnTo>
                  <a:lnTo>
                    <a:pt x="238328" y="127698"/>
                  </a:lnTo>
                  <a:lnTo>
                    <a:pt x="264464" y="143459"/>
                  </a:lnTo>
                  <a:lnTo>
                    <a:pt x="277799" y="152336"/>
                  </a:lnTo>
                  <a:lnTo>
                    <a:pt x="283959" y="154254"/>
                  </a:lnTo>
                  <a:lnTo>
                    <a:pt x="342315" y="82740"/>
                  </a:lnTo>
                  <a:lnTo>
                    <a:pt x="344589" y="70370"/>
                  </a:lnTo>
                  <a:lnTo>
                    <a:pt x="342734" y="63385"/>
                  </a:lnTo>
                  <a:lnTo>
                    <a:pt x="277609" y="22618"/>
                  </a:lnTo>
                  <a:lnTo>
                    <a:pt x="230809" y="6667"/>
                  </a:lnTo>
                  <a:lnTo>
                    <a:pt x="175336" y="0"/>
                  </a:lnTo>
                  <a:lnTo>
                    <a:pt x="121754" y="6083"/>
                  </a:lnTo>
                  <a:lnTo>
                    <a:pt x="77927" y="22885"/>
                  </a:lnTo>
                  <a:lnTo>
                    <a:pt x="43827" y="48234"/>
                  </a:lnTo>
                  <a:lnTo>
                    <a:pt x="19481" y="79971"/>
                  </a:lnTo>
                  <a:lnTo>
                    <a:pt x="4864" y="115912"/>
                  </a:lnTo>
                  <a:lnTo>
                    <a:pt x="0" y="153885"/>
                  </a:lnTo>
                  <a:lnTo>
                    <a:pt x="9042" y="204774"/>
                  </a:lnTo>
                  <a:lnTo>
                    <a:pt x="33032" y="246557"/>
                  </a:lnTo>
                  <a:lnTo>
                    <a:pt x="67221" y="279996"/>
                  </a:lnTo>
                  <a:lnTo>
                    <a:pt x="106870" y="305828"/>
                  </a:lnTo>
                  <a:lnTo>
                    <a:pt x="147256" y="324789"/>
                  </a:lnTo>
                  <a:lnTo>
                    <a:pt x="181241" y="341236"/>
                  </a:lnTo>
                  <a:lnTo>
                    <a:pt x="205689" y="359486"/>
                  </a:lnTo>
                  <a:lnTo>
                    <a:pt x="220459" y="379920"/>
                  </a:lnTo>
                  <a:lnTo>
                    <a:pt x="225425" y="402882"/>
                  </a:lnTo>
                  <a:lnTo>
                    <a:pt x="221513" y="421563"/>
                  </a:lnTo>
                  <a:lnTo>
                    <a:pt x="210616" y="436245"/>
                  </a:lnTo>
                  <a:lnTo>
                    <a:pt x="194043" y="445846"/>
                  </a:lnTo>
                  <a:lnTo>
                    <a:pt x="173062" y="449287"/>
                  </a:lnTo>
                  <a:lnTo>
                    <a:pt x="135509" y="442861"/>
                  </a:lnTo>
                  <a:lnTo>
                    <a:pt x="101511" y="428612"/>
                  </a:lnTo>
                  <a:lnTo>
                    <a:pt x="76352" y="414058"/>
                  </a:lnTo>
                  <a:lnTo>
                    <a:pt x="65278" y="406755"/>
                  </a:lnTo>
                  <a:lnTo>
                    <a:pt x="59855" y="404431"/>
                  </a:lnTo>
                  <a:lnTo>
                    <a:pt x="3797" y="475576"/>
                  </a:lnTo>
                  <a:lnTo>
                    <a:pt x="571" y="487565"/>
                  </a:lnTo>
                  <a:lnTo>
                    <a:pt x="2933" y="492112"/>
                  </a:lnTo>
                  <a:lnTo>
                    <a:pt x="62522" y="533679"/>
                  </a:lnTo>
                  <a:lnTo>
                    <a:pt x="112509" y="549986"/>
                  </a:lnTo>
                  <a:lnTo>
                    <a:pt x="178371" y="556780"/>
                  </a:lnTo>
                  <a:lnTo>
                    <a:pt x="230378" y="550456"/>
                  </a:lnTo>
                  <a:lnTo>
                    <a:pt x="274396" y="532980"/>
                  </a:lnTo>
                  <a:lnTo>
                    <a:pt x="309765" y="506615"/>
                  </a:lnTo>
                  <a:lnTo>
                    <a:pt x="335838" y="473608"/>
                  </a:lnTo>
                  <a:lnTo>
                    <a:pt x="351967" y="436219"/>
                  </a:lnTo>
                  <a:lnTo>
                    <a:pt x="357492" y="396697"/>
                  </a:lnTo>
                  <a:close/>
                </a:path>
                <a:path w="1515110" h="556895">
                  <a:moveTo>
                    <a:pt x="517410" y="14693"/>
                  </a:moveTo>
                  <a:lnTo>
                    <a:pt x="510578" y="7734"/>
                  </a:lnTo>
                  <a:lnTo>
                    <a:pt x="404317" y="7734"/>
                  </a:lnTo>
                  <a:lnTo>
                    <a:pt x="397484" y="14693"/>
                  </a:lnTo>
                  <a:lnTo>
                    <a:pt x="397484" y="534352"/>
                  </a:lnTo>
                  <a:lnTo>
                    <a:pt x="397484" y="542086"/>
                  </a:lnTo>
                  <a:lnTo>
                    <a:pt x="404317" y="549046"/>
                  </a:lnTo>
                  <a:lnTo>
                    <a:pt x="510578" y="549046"/>
                  </a:lnTo>
                  <a:lnTo>
                    <a:pt x="517410" y="542086"/>
                  </a:lnTo>
                  <a:lnTo>
                    <a:pt x="517410" y="14693"/>
                  </a:lnTo>
                  <a:close/>
                </a:path>
                <a:path w="1515110" h="556895">
                  <a:moveTo>
                    <a:pt x="1016787" y="14693"/>
                  </a:moveTo>
                  <a:lnTo>
                    <a:pt x="1009954" y="7734"/>
                  </a:lnTo>
                  <a:lnTo>
                    <a:pt x="902944" y="7734"/>
                  </a:lnTo>
                  <a:lnTo>
                    <a:pt x="896874" y="14693"/>
                  </a:lnTo>
                  <a:lnTo>
                    <a:pt x="896874" y="296951"/>
                  </a:lnTo>
                  <a:lnTo>
                    <a:pt x="896112" y="296951"/>
                  </a:lnTo>
                  <a:lnTo>
                    <a:pt x="593267" y="0"/>
                  </a:lnTo>
                  <a:lnTo>
                    <a:pt x="566699" y="0"/>
                  </a:lnTo>
                  <a:lnTo>
                    <a:pt x="559866" y="6184"/>
                  </a:lnTo>
                  <a:lnTo>
                    <a:pt x="560628" y="534352"/>
                  </a:lnTo>
                  <a:lnTo>
                    <a:pt x="560628" y="542086"/>
                  </a:lnTo>
                  <a:lnTo>
                    <a:pt x="567461" y="549046"/>
                  </a:lnTo>
                  <a:lnTo>
                    <a:pt x="673722" y="549046"/>
                  </a:lnTo>
                  <a:lnTo>
                    <a:pt x="679792" y="542086"/>
                  </a:lnTo>
                  <a:lnTo>
                    <a:pt x="679792" y="245910"/>
                  </a:lnTo>
                  <a:lnTo>
                    <a:pt x="680554" y="245910"/>
                  </a:lnTo>
                  <a:lnTo>
                    <a:pt x="981875" y="554456"/>
                  </a:lnTo>
                  <a:lnTo>
                    <a:pt x="987945" y="556780"/>
                  </a:lnTo>
                  <a:lnTo>
                    <a:pt x="1009954" y="556780"/>
                  </a:lnTo>
                  <a:lnTo>
                    <a:pt x="1016787" y="550595"/>
                  </a:lnTo>
                  <a:lnTo>
                    <a:pt x="1016787" y="14693"/>
                  </a:lnTo>
                  <a:close/>
                </a:path>
                <a:path w="1515110" h="556895">
                  <a:moveTo>
                    <a:pt x="1514551" y="497230"/>
                  </a:moveTo>
                  <a:lnTo>
                    <a:pt x="1513789" y="277609"/>
                  </a:lnTo>
                  <a:lnTo>
                    <a:pt x="1507718" y="270649"/>
                  </a:lnTo>
                  <a:lnTo>
                    <a:pt x="1339215" y="270649"/>
                  </a:lnTo>
                  <a:lnTo>
                    <a:pt x="1333144" y="276834"/>
                  </a:lnTo>
                  <a:lnTo>
                    <a:pt x="1333144" y="369633"/>
                  </a:lnTo>
                  <a:lnTo>
                    <a:pt x="1339215" y="375818"/>
                  </a:lnTo>
                  <a:lnTo>
                    <a:pt x="1395387" y="375818"/>
                  </a:lnTo>
                  <a:lnTo>
                    <a:pt x="1395387" y="420674"/>
                  </a:lnTo>
                  <a:lnTo>
                    <a:pt x="1378318" y="426529"/>
                  </a:lnTo>
                  <a:lnTo>
                    <a:pt x="1361325" y="430352"/>
                  </a:lnTo>
                  <a:lnTo>
                    <a:pt x="1344472" y="432422"/>
                  </a:lnTo>
                  <a:lnTo>
                    <a:pt x="1327835" y="433044"/>
                  </a:lnTo>
                  <a:lnTo>
                    <a:pt x="1280439" y="425132"/>
                  </a:lnTo>
                  <a:lnTo>
                    <a:pt x="1239202" y="403161"/>
                  </a:lnTo>
                  <a:lnTo>
                    <a:pt x="1206627" y="369747"/>
                  </a:lnTo>
                  <a:lnTo>
                    <a:pt x="1185240" y="327533"/>
                  </a:lnTo>
                  <a:lnTo>
                    <a:pt x="1177556" y="279158"/>
                  </a:lnTo>
                  <a:lnTo>
                    <a:pt x="1185164" y="230251"/>
                  </a:lnTo>
                  <a:lnTo>
                    <a:pt x="1206360" y="187426"/>
                  </a:lnTo>
                  <a:lnTo>
                    <a:pt x="1238707" y="153441"/>
                  </a:lnTo>
                  <a:lnTo>
                    <a:pt x="1279753" y="131038"/>
                  </a:lnTo>
                  <a:lnTo>
                    <a:pt x="1327073" y="122948"/>
                  </a:lnTo>
                  <a:lnTo>
                    <a:pt x="1354251" y="124942"/>
                  </a:lnTo>
                  <a:lnTo>
                    <a:pt x="1379918" y="131368"/>
                  </a:lnTo>
                  <a:lnTo>
                    <a:pt x="1404035" y="142862"/>
                  </a:lnTo>
                  <a:lnTo>
                    <a:pt x="1432585" y="164706"/>
                  </a:lnTo>
                  <a:lnTo>
                    <a:pt x="1440929" y="164706"/>
                  </a:lnTo>
                  <a:lnTo>
                    <a:pt x="1446999" y="159296"/>
                  </a:lnTo>
                  <a:lnTo>
                    <a:pt x="1506956" y="94335"/>
                  </a:lnTo>
                  <a:lnTo>
                    <a:pt x="1513039" y="88150"/>
                  </a:lnTo>
                  <a:lnTo>
                    <a:pt x="1463700" y="42862"/>
                  </a:lnTo>
                  <a:lnTo>
                    <a:pt x="1417408" y="20015"/>
                  </a:lnTo>
                  <a:lnTo>
                    <a:pt x="1368831" y="5715"/>
                  </a:lnTo>
                  <a:lnTo>
                    <a:pt x="1320241" y="774"/>
                  </a:lnTo>
                  <a:lnTo>
                    <a:pt x="1271117" y="5232"/>
                  </a:lnTo>
                  <a:lnTo>
                    <a:pt x="1224940" y="18084"/>
                  </a:lnTo>
                  <a:lnTo>
                    <a:pt x="1182471" y="38582"/>
                  </a:lnTo>
                  <a:lnTo>
                    <a:pt x="1144460" y="65951"/>
                  </a:lnTo>
                  <a:lnTo>
                    <a:pt x="1111669" y="99428"/>
                  </a:lnTo>
                  <a:lnTo>
                    <a:pt x="1084846" y="138252"/>
                  </a:lnTo>
                  <a:lnTo>
                    <a:pt x="1064742" y="181660"/>
                  </a:lnTo>
                  <a:lnTo>
                    <a:pt x="1052131" y="228879"/>
                  </a:lnTo>
                  <a:lnTo>
                    <a:pt x="1047762" y="279158"/>
                  </a:lnTo>
                  <a:lnTo>
                    <a:pt x="1052131" y="329387"/>
                  </a:lnTo>
                  <a:lnTo>
                    <a:pt x="1064742" y="376478"/>
                  </a:lnTo>
                  <a:lnTo>
                    <a:pt x="1084846" y="419671"/>
                  </a:lnTo>
                  <a:lnTo>
                    <a:pt x="1111669" y="458254"/>
                  </a:lnTo>
                  <a:lnTo>
                    <a:pt x="1144460" y="491477"/>
                  </a:lnTo>
                  <a:lnTo>
                    <a:pt x="1182471" y="518604"/>
                  </a:lnTo>
                  <a:lnTo>
                    <a:pt x="1224940" y="538899"/>
                  </a:lnTo>
                  <a:lnTo>
                    <a:pt x="1271117" y="551611"/>
                  </a:lnTo>
                  <a:lnTo>
                    <a:pt x="1320241" y="556006"/>
                  </a:lnTo>
                  <a:lnTo>
                    <a:pt x="1396085" y="548157"/>
                  </a:lnTo>
                  <a:lnTo>
                    <a:pt x="1455635" y="530872"/>
                  </a:lnTo>
                  <a:lnTo>
                    <a:pt x="1494548" y="513600"/>
                  </a:lnTo>
                  <a:lnTo>
                    <a:pt x="1514551" y="497230"/>
                  </a:lnTo>
                  <a:close/>
                </a:path>
              </a:pathLst>
            </a:custGeom>
            <a:solidFill>
              <a:srgbClr val="5F3264"/>
            </a:solidFill>
          </p:spPr>
          <p:txBody>
            <a:bodyPr wrap="square" lIns="0" tIns="0" rIns="0" bIns="0" rtlCol="0"/>
            <a:lstStyle/>
            <a:p>
              <a:endParaRPr sz="1904" dirty="0"/>
            </a:p>
          </p:txBody>
        </p:sp>
        <p:sp>
          <p:nvSpPr>
            <p:cNvPr id="31" name="object 12">
              <a:extLst>
                <a:ext uri="{FF2B5EF4-FFF2-40B4-BE49-F238E27FC236}">
                  <a16:creationId xmlns:a16="http://schemas.microsoft.com/office/drawing/2014/main" id="{FBB8E8DD-D1F8-AE4E-9510-027C7D9113ED}"/>
                </a:ext>
              </a:extLst>
            </p:cNvPr>
            <p:cNvSpPr/>
            <p:nvPr/>
          </p:nvSpPr>
          <p:spPr>
            <a:xfrm>
              <a:off x="1432788" y="4361687"/>
              <a:ext cx="1872614" cy="636270"/>
            </a:xfrm>
            <a:custGeom>
              <a:avLst/>
              <a:gdLst/>
              <a:ahLst/>
              <a:cxnLst/>
              <a:rect l="l" t="t" r="r" b="b"/>
              <a:pathLst>
                <a:path w="1872614" h="636270">
                  <a:moveTo>
                    <a:pt x="533247" y="568020"/>
                  </a:moveTo>
                  <a:lnTo>
                    <a:pt x="532371" y="317131"/>
                  </a:lnTo>
                  <a:lnTo>
                    <a:pt x="525449" y="309194"/>
                  </a:lnTo>
                  <a:lnTo>
                    <a:pt x="332943" y="309194"/>
                  </a:lnTo>
                  <a:lnTo>
                    <a:pt x="326009" y="316255"/>
                  </a:lnTo>
                  <a:lnTo>
                    <a:pt x="326009" y="422262"/>
                  </a:lnTo>
                  <a:lnTo>
                    <a:pt x="332943" y="429323"/>
                  </a:lnTo>
                  <a:lnTo>
                    <a:pt x="397103" y="429323"/>
                  </a:lnTo>
                  <a:lnTo>
                    <a:pt x="397103" y="480568"/>
                  </a:lnTo>
                  <a:lnTo>
                    <a:pt x="377621" y="487248"/>
                  </a:lnTo>
                  <a:lnTo>
                    <a:pt x="358203" y="491604"/>
                  </a:lnTo>
                  <a:lnTo>
                    <a:pt x="338963" y="493979"/>
                  </a:lnTo>
                  <a:lnTo>
                    <a:pt x="319951" y="494690"/>
                  </a:lnTo>
                  <a:lnTo>
                    <a:pt x="274421" y="488353"/>
                  </a:lnTo>
                  <a:lnTo>
                    <a:pt x="233438" y="470509"/>
                  </a:lnTo>
                  <a:lnTo>
                    <a:pt x="198666" y="442899"/>
                  </a:lnTo>
                  <a:lnTo>
                    <a:pt x="171780" y="407276"/>
                  </a:lnTo>
                  <a:lnTo>
                    <a:pt x="154432" y="365366"/>
                  </a:lnTo>
                  <a:lnTo>
                    <a:pt x="148272" y="318909"/>
                  </a:lnTo>
                  <a:lnTo>
                    <a:pt x="154368" y="271957"/>
                  </a:lnTo>
                  <a:lnTo>
                    <a:pt x="171551" y="229463"/>
                  </a:lnTo>
                  <a:lnTo>
                    <a:pt x="198234" y="193243"/>
                  </a:lnTo>
                  <a:lnTo>
                    <a:pt x="232791" y="165138"/>
                  </a:lnTo>
                  <a:lnTo>
                    <a:pt x="273608" y="146926"/>
                  </a:lnTo>
                  <a:lnTo>
                    <a:pt x="319074" y="140462"/>
                  </a:lnTo>
                  <a:lnTo>
                    <a:pt x="350113" y="142735"/>
                  </a:lnTo>
                  <a:lnTo>
                    <a:pt x="379450" y="150075"/>
                  </a:lnTo>
                  <a:lnTo>
                    <a:pt x="406996" y="163195"/>
                  </a:lnTo>
                  <a:lnTo>
                    <a:pt x="432663" y="182867"/>
                  </a:lnTo>
                  <a:lnTo>
                    <a:pt x="438277" y="185839"/>
                  </a:lnTo>
                  <a:lnTo>
                    <a:pt x="524560" y="107772"/>
                  </a:lnTo>
                  <a:lnTo>
                    <a:pt x="485190" y="55283"/>
                  </a:lnTo>
                  <a:lnTo>
                    <a:pt x="443877" y="32181"/>
                  </a:lnTo>
                  <a:lnTo>
                    <a:pt x="400227" y="15100"/>
                  </a:lnTo>
                  <a:lnTo>
                    <a:pt x="355587" y="4521"/>
                  </a:lnTo>
                  <a:lnTo>
                    <a:pt x="311277" y="889"/>
                  </a:lnTo>
                  <a:lnTo>
                    <a:pt x="265137" y="4318"/>
                  </a:lnTo>
                  <a:lnTo>
                    <a:pt x="221145" y="14274"/>
                  </a:lnTo>
                  <a:lnTo>
                    <a:pt x="179781" y="30276"/>
                  </a:lnTo>
                  <a:lnTo>
                    <a:pt x="141503" y="51854"/>
                  </a:lnTo>
                  <a:lnTo>
                    <a:pt x="106807" y="78536"/>
                  </a:lnTo>
                  <a:lnTo>
                    <a:pt x="76136" y="109842"/>
                  </a:lnTo>
                  <a:lnTo>
                    <a:pt x="49987" y="145288"/>
                  </a:lnTo>
                  <a:lnTo>
                    <a:pt x="28829" y="184391"/>
                  </a:lnTo>
                  <a:lnTo>
                    <a:pt x="13131" y="226682"/>
                  </a:lnTo>
                  <a:lnTo>
                    <a:pt x="3365" y="271678"/>
                  </a:lnTo>
                  <a:lnTo>
                    <a:pt x="0" y="318909"/>
                  </a:lnTo>
                  <a:lnTo>
                    <a:pt x="3365" y="366102"/>
                  </a:lnTo>
                  <a:lnTo>
                    <a:pt x="13131" y="410984"/>
                  </a:lnTo>
                  <a:lnTo>
                    <a:pt x="28829" y="453110"/>
                  </a:lnTo>
                  <a:lnTo>
                    <a:pt x="49987" y="491998"/>
                  </a:lnTo>
                  <a:lnTo>
                    <a:pt x="76136" y="527215"/>
                  </a:lnTo>
                  <a:lnTo>
                    <a:pt x="106807" y="558266"/>
                  </a:lnTo>
                  <a:lnTo>
                    <a:pt x="141503" y="584720"/>
                  </a:lnTo>
                  <a:lnTo>
                    <a:pt x="179781" y="606094"/>
                  </a:lnTo>
                  <a:lnTo>
                    <a:pt x="221145" y="621931"/>
                  </a:lnTo>
                  <a:lnTo>
                    <a:pt x="265137" y="631774"/>
                  </a:lnTo>
                  <a:lnTo>
                    <a:pt x="311277" y="635152"/>
                  </a:lnTo>
                  <a:lnTo>
                    <a:pt x="397916" y="626186"/>
                  </a:lnTo>
                  <a:lnTo>
                    <a:pt x="465950" y="606437"/>
                  </a:lnTo>
                  <a:lnTo>
                    <a:pt x="510400" y="586701"/>
                  </a:lnTo>
                  <a:lnTo>
                    <a:pt x="526313" y="577735"/>
                  </a:lnTo>
                  <a:lnTo>
                    <a:pt x="529780" y="575094"/>
                  </a:lnTo>
                  <a:lnTo>
                    <a:pt x="533247" y="568020"/>
                  </a:lnTo>
                  <a:close/>
                </a:path>
                <a:path w="1872614" h="636270">
                  <a:moveTo>
                    <a:pt x="1154125" y="612368"/>
                  </a:moveTo>
                  <a:lnTo>
                    <a:pt x="1152398" y="604024"/>
                  </a:lnTo>
                  <a:lnTo>
                    <a:pt x="880084" y="16332"/>
                  </a:lnTo>
                  <a:lnTo>
                    <a:pt x="877481" y="11099"/>
                  </a:lnTo>
                  <a:lnTo>
                    <a:pt x="871385" y="6731"/>
                  </a:lnTo>
                  <a:lnTo>
                    <a:pt x="850519" y="6731"/>
                  </a:lnTo>
                  <a:lnTo>
                    <a:pt x="844423" y="11099"/>
                  </a:lnTo>
                  <a:lnTo>
                    <a:pt x="841806" y="16332"/>
                  </a:lnTo>
                  <a:lnTo>
                    <a:pt x="569506" y="604024"/>
                  </a:lnTo>
                  <a:lnTo>
                    <a:pt x="567778" y="612368"/>
                  </a:lnTo>
                  <a:lnTo>
                    <a:pt x="570052" y="619633"/>
                  </a:lnTo>
                  <a:lnTo>
                    <a:pt x="575741" y="624776"/>
                  </a:lnTo>
                  <a:lnTo>
                    <a:pt x="584288" y="626732"/>
                  </a:lnTo>
                  <a:lnTo>
                    <a:pt x="679983" y="626732"/>
                  </a:lnTo>
                  <a:lnTo>
                    <a:pt x="742632" y="535914"/>
                  </a:lnTo>
                  <a:lnTo>
                    <a:pt x="832078" y="535914"/>
                  </a:lnTo>
                  <a:lnTo>
                    <a:pt x="835367" y="417156"/>
                  </a:lnTo>
                  <a:lnTo>
                    <a:pt x="794829" y="417156"/>
                  </a:lnTo>
                  <a:lnTo>
                    <a:pt x="860082" y="273062"/>
                  </a:lnTo>
                  <a:lnTo>
                    <a:pt x="860945" y="273062"/>
                  </a:lnTo>
                  <a:lnTo>
                    <a:pt x="927074" y="417156"/>
                  </a:lnTo>
                  <a:lnTo>
                    <a:pt x="888758" y="417156"/>
                  </a:lnTo>
                  <a:lnTo>
                    <a:pt x="886879" y="535914"/>
                  </a:lnTo>
                  <a:lnTo>
                    <a:pt x="979271" y="535914"/>
                  </a:lnTo>
                  <a:lnTo>
                    <a:pt x="1010589" y="604901"/>
                  </a:lnTo>
                  <a:lnTo>
                    <a:pt x="1016444" y="615315"/>
                  </a:lnTo>
                  <a:lnTo>
                    <a:pt x="1022883" y="622046"/>
                  </a:lnTo>
                  <a:lnTo>
                    <a:pt x="1030770" y="625652"/>
                  </a:lnTo>
                  <a:lnTo>
                    <a:pt x="1041031" y="626732"/>
                  </a:lnTo>
                  <a:lnTo>
                    <a:pt x="1137615" y="626732"/>
                  </a:lnTo>
                  <a:lnTo>
                    <a:pt x="1146162" y="624776"/>
                  </a:lnTo>
                  <a:lnTo>
                    <a:pt x="1151851" y="619633"/>
                  </a:lnTo>
                  <a:lnTo>
                    <a:pt x="1154125" y="612368"/>
                  </a:lnTo>
                  <a:close/>
                </a:path>
                <a:path w="1872614" h="636270">
                  <a:moveTo>
                    <a:pt x="1872119" y="607771"/>
                  </a:moveTo>
                  <a:lnTo>
                    <a:pt x="1774139" y="14135"/>
                  </a:lnTo>
                  <a:lnTo>
                    <a:pt x="1773275" y="6184"/>
                  </a:lnTo>
                  <a:lnTo>
                    <a:pt x="1765465" y="0"/>
                  </a:lnTo>
                  <a:lnTo>
                    <a:pt x="1740319" y="0"/>
                  </a:lnTo>
                  <a:lnTo>
                    <a:pt x="1732508" y="3543"/>
                  </a:lnTo>
                  <a:lnTo>
                    <a:pt x="1729917" y="8839"/>
                  </a:lnTo>
                  <a:lnTo>
                    <a:pt x="1528762" y="390461"/>
                  </a:lnTo>
                  <a:lnTo>
                    <a:pt x="1527022" y="390461"/>
                  </a:lnTo>
                  <a:lnTo>
                    <a:pt x="1325880" y="8839"/>
                  </a:lnTo>
                  <a:lnTo>
                    <a:pt x="1323263" y="3543"/>
                  </a:lnTo>
                  <a:lnTo>
                    <a:pt x="1315466" y="0"/>
                  </a:lnTo>
                  <a:lnTo>
                    <a:pt x="1290320" y="0"/>
                  </a:lnTo>
                  <a:lnTo>
                    <a:pt x="1282509" y="6184"/>
                  </a:lnTo>
                  <a:lnTo>
                    <a:pt x="1281645" y="14135"/>
                  </a:lnTo>
                  <a:lnTo>
                    <a:pt x="1183678" y="607771"/>
                  </a:lnTo>
                  <a:lnTo>
                    <a:pt x="1184046" y="615657"/>
                  </a:lnTo>
                  <a:lnTo>
                    <a:pt x="1187348" y="621792"/>
                  </a:lnTo>
                  <a:lnTo>
                    <a:pt x="1192936" y="625792"/>
                  </a:lnTo>
                  <a:lnTo>
                    <a:pt x="1200150" y="627202"/>
                  </a:lnTo>
                  <a:lnTo>
                    <a:pt x="1311135" y="627202"/>
                  </a:lnTo>
                  <a:lnTo>
                    <a:pt x="1318056" y="620128"/>
                  </a:lnTo>
                  <a:lnTo>
                    <a:pt x="1357083" y="340106"/>
                  </a:lnTo>
                  <a:lnTo>
                    <a:pt x="1358823" y="340106"/>
                  </a:lnTo>
                  <a:lnTo>
                    <a:pt x="1507947" y="631609"/>
                  </a:lnTo>
                  <a:lnTo>
                    <a:pt x="1514894" y="636041"/>
                  </a:lnTo>
                  <a:lnTo>
                    <a:pt x="1540027" y="636041"/>
                  </a:lnTo>
                  <a:lnTo>
                    <a:pt x="1547837" y="631609"/>
                  </a:lnTo>
                  <a:lnTo>
                    <a:pt x="1696097" y="340106"/>
                  </a:lnTo>
                  <a:lnTo>
                    <a:pt x="1697824" y="340106"/>
                  </a:lnTo>
                  <a:lnTo>
                    <a:pt x="1736852" y="613067"/>
                  </a:lnTo>
                  <a:lnTo>
                    <a:pt x="1737728" y="620128"/>
                  </a:lnTo>
                  <a:lnTo>
                    <a:pt x="1745526" y="627202"/>
                  </a:lnTo>
                  <a:lnTo>
                    <a:pt x="1855635" y="627202"/>
                  </a:lnTo>
                  <a:lnTo>
                    <a:pt x="1862848" y="625792"/>
                  </a:lnTo>
                  <a:lnTo>
                    <a:pt x="1868424" y="621792"/>
                  </a:lnTo>
                  <a:lnTo>
                    <a:pt x="1871738" y="615657"/>
                  </a:lnTo>
                  <a:lnTo>
                    <a:pt x="1872119" y="607771"/>
                  </a:lnTo>
                  <a:close/>
                </a:path>
              </a:pathLst>
            </a:custGeom>
            <a:solidFill>
              <a:srgbClr val="5F3264"/>
            </a:solidFill>
          </p:spPr>
          <p:txBody>
            <a:bodyPr wrap="square" lIns="0" tIns="0" rIns="0" bIns="0" rtlCol="0"/>
            <a:lstStyle/>
            <a:p>
              <a:endParaRPr sz="1904" dirty="0"/>
            </a:p>
          </p:txBody>
        </p:sp>
        <p:sp>
          <p:nvSpPr>
            <p:cNvPr id="32" name="object 13">
              <a:extLst>
                <a:ext uri="{FF2B5EF4-FFF2-40B4-BE49-F238E27FC236}">
                  <a16:creationId xmlns:a16="http://schemas.microsoft.com/office/drawing/2014/main" id="{B3BBC659-16F5-3146-DB9C-0F5F967E46FE}"/>
                </a:ext>
              </a:extLst>
            </p:cNvPr>
            <p:cNvSpPr/>
            <p:nvPr/>
          </p:nvSpPr>
          <p:spPr>
            <a:xfrm>
              <a:off x="1096721" y="4368418"/>
              <a:ext cx="289560" cy="629920"/>
            </a:xfrm>
            <a:custGeom>
              <a:avLst/>
              <a:gdLst/>
              <a:ahLst/>
              <a:cxnLst/>
              <a:rect l="l" t="t" r="r" b="b"/>
              <a:pathLst>
                <a:path w="289559" h="629920">
                  <a:moveTo>
                    <a:pt x="289115" y="510032"/>
                  </a:moveTo>
                  <a:lnTo>
                    <a:pt x="285407" y="506590"/>
                  </a:lnTo>
                  <a:lnTo>
                    <a:pt x="60718" y="506590"/>
                  </a:lnTo>
                  <a:lnTo>
                    <a:pt x="60718" y="447522"/>
                  </a:lnTo>
                  <a:lnTo>
                    <a:pt x="56984" y="444449"/>
                  </a:lnTo>
                  <a:lnTo>
                    <a:pt x="3708" y="444449"/>
                  </a:lnTo>
                  <a:lnTo>
                    <a:pt x="0" y="447522"/>
                  </a:lnTo>
                  <a:lnTo>
                    <a:pt x="0" y="626249"/>
                  </a:lnTo>
                  <a:lnTo>
                    <a:pt x="3708" y="629323"/>
                  </a:lnTo>
                  <a:lnTo>
                    <a:pt x="56984" y="629323"/>
                  </a:lnTo>
                  <a:lnTo>
                    <a:pt x="60718" y="626249"/>
                  </a:lnTo>
                  <a:lnTo>
                    <a:pt x="60718" y="567182"/>
                  </a:lnTo>
                  <a:lnTo>
                    <a:pt x="281266" y="567182"/>
                  </a:lnTo>
                  <a:lnTo>
                    <a:pt x="285407" y="567182"/>
                  </a:lnTo>
                  <a:lnTo>
                    <a:pt x="289115" y="563727"/>
                  </a:lnTo>
                  <a:lnTo>
                    <a:pt x="289115" y="510032"/>
                  </a:lnTo>
                  <a:close/>
                </a:path>
                <a:path w="289559" h="629920">
                  <a:moveTo>
                    <a:pt x="289115" y="199440"/>
                  </a:moveTo>
                  <a:lnTo>
                    <a:pt x="285407" y="195999"/>
                  </a:lnTo>
                  <a:lnTo>
                    <a:pt x="3708" y="195999"/>
                  </a:lnTo>
                  <a:lnTo>
                    <a:pt x="0" y="199440"/>
                  </a:lnTo>
                  <a:lnTo>
                    <a:pt x="0" y="253136"/>
                  </a:lnTo>
                  <a:lnTo>
                    <a:pt x="3708" y="256209"/>
                  </a:lnTo>
                  <a:lnTo>
                    <a:pt x="111937" y="256209"/>
                  </a:lnTo>
                  <a:lnTo>
                    <a:pt x="111937" y="365899"/>
                  </a:lnTo>
                  <a:lnTo>
                    <a:pt x="3708" y="365899"/>
                  </a:lnTo>
                  <a:lnTo>
                    <a:pt x="0" y="368960"/>
                  </a:lnTo>
                  <a:lnTo>
                    <a:pt x="0" y="422656"/>
                  </a:lnTo>
                  <a:lnTo>
                    <a:pt x="3708" y="426123"/>
                  </a:lnTo>
                  <a:lnTo>
                    <a:pt x="281266" y="426123"/>
                  </a:lnTo>
                  <a:lnTo>
                    <a:pt x="285407" y="426123"/>
                  </a:lnTo>
                  <a:lnTo>
                    <a:pt x="289115" y="422656"/>
                  </a:lnTo>
                  <a:lnTo>
                    <a:pt x="289115" y="368960"/>
                  </a:lnTo>
                  <a:lnTo>
                    <a:pt x="285407" y="365899"/>
                  </a:lnTo>
                  <a:lnTo>
                    <a:pt x="172656" y="365899"/>
                  </a:lnTo>
                  <a:lnTo>
                    <a:pt x="172656" y="256209"/>
                  </a:lnTo>
                  <a:lnTo>
                    <a:pt x="285407" y="256209"/>
                  </a:lnTo>
                  <a:lnTo>
                    <a:pt x="289115" y="253136"/>
                  </a:lnTo>
                  <a:lnTo>
                    <a:pt x="289115" y="199440"/>
                  </a:lnTo>
                  <a:close/>
                </a:path>
                <a:path w="289559" h="629920">
                  <a:moveTo>
                    <a:pt x="289128" y="3073"/>
                  </a:moveTo>
                  <a:lnTo>
                    <a:pt x="285419" y="0"/>
                  </a:lnTo>
                  <a:lnTo>
                    <a:pt x="232143" y="0"/>
                  </a:lnTo>
                  <a:lnTo>
                    <a:pt x="228409" y="3073"/>
                  </a:lnTo>
                  <a:lnTo>
                    <a:pt x="228307" y="114808"/>
                  </a:lnTo>
                  <a:lnTo>
                    <a:pt x="172504" y="114871"/>
                  </a:lnTo>
                  <a:lnTo>
                    <a:pt x="172504" y="24663"/>
                  </a:lnTo>
                  <a:lnTo>
                    <a:pt x="171805" y="21437"/>
                  </a:lnTo>
                  <a:lnTo>
                    <a:pt x="168770" y="18808"/>
                  </a:lnTo>
                  <a:lnTo>
                    <a:pt x="115658" y="18808"/>
                  </a:lnTo>
                  <a:lnTo>
                    <a:pt x="111937" y="22250"/>
                  </a:lnTo>
                  <a:lnTo>
                    <a:pt x="111747" y="114871"/>
                  </a:lnTo>
                  <a:lnTo>
                    <a:pt x="60210" y="114808"/>
                  </a:lnTo>
                  <a:lnTo>
                    <a:pt x="60210" y="4699"/>
                  </a:lnTo>
                  <a:lnTo>
                    <a:pt x="59067" y="1866"/>
                  </a:lnTo>
                  <a:lnTo>
                    <a:pt x="56095" y="0"/>
                  </a:lnTo>
                  <a:lnTo>
                    <a:pt x="3721" y="0"/>
                  </a:lnTo>
                  <a:lnTo>
                    <a:pt x="12" y="3073"/>
                  </a:lnTo>
                  <a:lnTo>
                    <a:pt x="12" y="171983"/>
                  </a:lnTo>
                  <a:lnTo>
                    <a:pt x="4699" y="175018"/>
                  </a:lnTo>
                  <a:lnTo>
                    <a:pt x="10452" y="175704"/>
                  </a:lnTo>
                  <a:lnTo>
                    <a:pt x="278688" y="175704"/>
                  </a:lnTo>
                  <a:lnTo>
                    <a:pt x="284429" y="175018"/>
                  </a:lnTo>
                  <a:lnTo>
                    <a:pt x="289128" y="171983"/>
                  </a:lnTo>
                  <a:lnTo>
                    <a:pt x="289128" y="168008"/>
                  </a:lnTo>
                  <a:lnTo>
                    <a:pt x="289128" y="3073"/>
                  </a:lnTo>
                  <a:close/>
                </a:path>
              </a:pathLst>
            </a:custGeom>
            <a:solidFill>
              <a:srgbClr val="5F3264"/>
            </a:solidFill>
          </p:spPr>
          <p:txBody>
            <a:bodyPr wrap="square" lIns="0" tIns="0" rIns="0" bIns="0" rtlCol="0"/>
            <a:lstStyle/>
            <a:p>
              <a:endParaRPr sz="1904" dirty="0"/>
            </a:p>
          </p:txBody>
        </p:sp>
      </p:grpSp>
      <p:graphicFrame>
        <p:nvGraphicFramePr>
          <p:cNvPr id="37" name="Table 8">
            <a:extLst>
              <a:ext uri="{FF2B5EF4-FFF2-40B4-BE49-F238E27FC236}">
                <a16:creationId xmlns:a16="http://schemas.microsoft.com/office/drawing/2014/main" id="{D9377EDA-1A9A-64DA-9E10-73C15100A4E4}"/>
              </a:ext>
            </a:extLst>
          </p:cNvPr>
          <p:cNvGraphicFramePr>
            <a:graphicFrameLocks noGrp="1"/>
          </p:cNvGraphicFramePr>
          <p:nvPr>
            <p:extLst>
              <p:ext uri="{D42A27DB-BD31-4B8C-83A1-F6EECF244321}">
                <p14:modId xmlns:p14="http://schemas.microsoft.com/office/powerpoint/2010/main" val="2275438174"/>
              </p:ext>
            </p:extLst>
          </p:nvPr>
        </p:nvGraphicFramePr>
        <p:xfrm>
          <a:off x="519764" y="1686202"/>
          <a:ext cx="11165305" cy="1615440"/>
        </p:xfrm>
        <a:graphic>
          <a:graphicData uri="http://schemas.openxmlformats.org/drawingml/2006/table">
            <a:tbl>
              <a:tblPr firstRow="1" bandRow="1">
                <a:tableStyleId>{21E4AEA4-8DFA-4A89-87EB-49C32662AFE0}</a:tableStyleId>
              </a:tblPr>
              <a:tblGrid>
                <a:gridCol w="4346600">
                  <a:extLst>
                    <a:ext uri="{9D8B030D-6E8A-4147-A177-3AD203B41FA5}">
                      <a16:colId xmlns:a16="http://schemas.microsoft.com/office/drawing/2014/main" val="1932689212"/>
                    </a:ext>
                  </a:extLst>
                </a:gridCol>
                <a:gridCol w="2664782">
                  <a:extLst>
                    <a:ext uri="{9D8B030D-6E8A-4147-A177-3AD203B41FA5}">
                      <a16:colId xmlns:a16="http://schemas.microsoft.com/office/drawing/2014/main" val="3591111475"/>
                    </a:ext>
                  </a:extLst>
                </a:gridCol>
                <a:gridCol w="2664782">
                  <a:extLst>
                    <a:ext uri="{9D8B030D-6E8A-4147-A177-3AD203B41FA5}">
                      <a16:colId xmlns:a16="http://schemas.microsoft.com/office/drawing/2014/main" val="1221467470"/>
                    </a:ext>
                  </a:extLst>
                </a:gridCol>
                <a:gridCol w="1489141">
                  <a:extLst>
                    <a:ext uri="{9D8B030D-6E8A-4147-A177-3AD203B41FA5}">
                      <a16:colId xmlns:a16="http://schemas.microsoft.com/office/drawing/2014/main" val="855243609"/>
                    </a:ext>
                  </a:extLst>
                </a:gridCol>
              </a:tblGrid>
              <a:tr h="370840">
                <a:tc>
                  <a:txBody>
                    <a:bodyPr/>
                    <a:lstStyle/>
                    <a:p>
                      <a:pPr algn="ctr"/>
                      <a:r>
                        <a:rPr lang="en-CA" sz="1200" dirty="0"/>
                        <a:t>Things to consider</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rgbClr val="0FA2B0"/>
                    </a:solidFill>
                  </a:tcPr>
                </a:tc>
                <a:tc>
                  <a:txBody>
                    <a:bodyPr/>
                    <a:lstStyle/>
                    <a:p>
                      <a:pPr algn="ctr"/>
                      <a:r>
                        <a:rPr lang="en-CA" sz="1200" dirty="0"/>
                        <a:t>What improvements do we need to make? </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rgbClr val="0FA2B0"/>
                    </a:solidFill>
                  </a:tcPr>
                </a:tc>
                <a:tc>
                  <a:txBody>
                    <a:bodyPr/>
                    <a:lstStyle/>
                    <a:p>
                      <a:pPr algn="ctr"/>
                      <a:r>
                        <a:rPr lang="en-CA" sz="1200" dirty="0"/>
                        <a:t>What are our next steps?</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rgbClr val="0FA2B0"/>
                    </a:solidFill>
                  </a:tcPr>
                </a:tc>
                <a:tc>
                  <a:txBody>
                    <a:bodyPr/>
                    <a:lstStyle/>
                    <a:p>
                      <a:pPr algn="ctr"/>
                      <a:r>
                        <a:rPr lang="en-CA" sz="1200" dirty="0"/>
                        <a:t>Who is going to own this?</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rgbClr val="0FA2B0"/>
                    </a:solidFill>
                  </a:tcPr>
                </a:tc>
                <a:extLst>
                  <a:ext uri="{0D108BD9-81ED-4DB2-BD59-A6C34878D82A}">
                    <a16:rowId xmlns:a16="http://schemas.microsoft.com/office/drawing/2014/main" val="1002828641"/>
                  </a:ext>
                </a:extLst>
              </a:tr>
              <a:tr h="370840">
                <a:tc>
                  <a:txBody>
                    <a:bodyPr/>
                    <a:lstStyle/>
                    <a:p>
                      <a:pPr marL="342900" lvl="0" indent="-342900">
                        <a:spcBef>
                          <a:spcPts val="300"/>
                        </a:spcBef>
                        <a:buFont typeface="Symbol" panose="05050102010706020507" pitchFamily="18" charset="2"/>
                        <a:buChar char=""/>
                      </a:pPr>
                      <a:r>
                        <a:rPr lang="en-GB" sz="1000" dirty="0">
                          <a:effectLst/>
                        </a:rPr>
                        <a:t>Have we adopted the</a:t>
                      </a:r>
                      <a:r>
                        <a:rPr lang="en-GB" sz="1000" dirty="0">
                          <a:effectLst/>
                          <a:hlinkClick r:id="rId3"/>
                        </a:rPr>
                        <a:t> ECB anti-discrimination code</a:t>
                      </a:r>
                      <a:r>
                        <a:rPr lang="en-GB" sz="1000" dirty="0">
                          <a:effectLst/>
                        </a:rPr>
                        <a:t>?</a:t>
                      </a:r>
                      <a:endParaRPr lang="en-CA" sz="1100" dirty="0">
                        <a:effectLst/>
                      </a:endParaRPr>
                    </a:p>
                    <a:p>
                      <a:pPr marL="342900" lvl="0" indent="-342900">
                        <a:spcBef>
                          <a:spcPts val="300"/>
                        </a:spcBef>
                        <a:buFont typeface="Symbol" panose="05050102010706020507" pitchFamily="18" charset="2"/>
                        <a:buChar char=""/>
                      </a:pPr>
                      <a:r>
                        <a:rPr lang="en-GB" sz="1000" dirty="0">
                          <a:effectLst/>
                        </a:rPr>
                        <a:t>Have we communicated the code</a:t>
                      </a:r>
                      <a:r>
                        <a:rPr lang="en-GB" sz="1000" strike="noStrike" dirty="0">
                          <a:solidFill>
                            <a:schemeClr val="tx1"/>
                          </a:solidFill>
                          <a:effectLst/>
                        </a:rPr>
                        <a:t> and </a:t>
                      </a:r>
                      <a:r>
                        <a:rPr lang="en-GB" sz="1000" dirty="0">
                          <a:solidFill>
                            <a:schemeClr val="tx1"/>
                          </a:solidFill>
                          <a:effectLst/>
                        </a:rPr>
                        <a:t>our </a:t>
                      </a:r>
                      <a:r>
                        <a:rPr lang="en-GB" sz="1000" dirty="0">
                          <a:effectLst/>
                        </a:rPr>
                        <a:t>expectations to members?</a:t>
                      </a:r>
                      <a:endParaRPr lang="en-CA" sz="1100" dirty="0">
                        <a:effectLst/>
                      </a:endParaRPr>
                    </a:p>
                    <a:p>
                      <a:pPr marL="342900" lvl="0" indent="-342900">
                        <a:spcBef>
                          <a:spcPts val="300"/>
                        </a:spcBef>
                        <a:buFont typeface="Symbol" panose="05050102010706020507" pitchFamily="18" charset="2"/>
                        <a:buChar char=""/>
                      </a:pPr>
                      <a:r>
                        <a:rPr lang="en-GB" sz="1000" dirty="0">
                          <a:effectLst/>
                        </a:rPr>
                        <a:t>Have we got a process for reporting issues within the club?  </a:t>
                      </a:r>
                      <a:endParaRPr lang="en-CA" sz="1100" dirty="0">
                        <a:effectLst/>
                      </a:endParaRPr>
                    </a:p>
                    <a:p>
                      <a:pPr marL="742950" lvl="1" indent="-285750">
                        <a:spcBef>
                          <a:spcPts val="300"/>
                        </a:spcBef>
                        <a:buFont typeface="Courier New" panose="02070309020205020404" pitchFamily="49" charset="0"/>
                        <a:buChar char="o"/>
                      </a:pPr>
                      <a:r>
                        <a:rPr lang="en-GB" sz="1000" dirty="0">
                          <a:effectLst/>
                        </a:rPr>
                        <a:t>Are members aware of it? Would they be confident using it?</a:t>
                      </a:r>
                      <a:endParaRPr lang="en-CA" sz="1100" dirty="0">
                        <a:effectLst/>
                      </a:endParaRPr>
                    </a:p>
                    <a:p>
                      <a:pPr marL="342900" lvl="0" indent="-342900">
                        <a:spcBef>
                          <a:spcPts val="300"/>
                        </a:spcBef>
                        <a:buFont typeface="Symbol" panose="05050102010706020507" pitchFamily="18" charset="2"/>
                        <a:buChar char=""/>
                      </a:pPr>
                      <a:r>
                        <a:rPr lang="en-GB" sz="1000" dirty="0">
                          <a:effectLst/>
                        </a:rPr>
                        <a:t>Have we communicated the </a:t>
                      </a:r>
                      <a:r>
                        <a:rPr lang="en-GB" sz="1000" dirty="0">
                          <a:effectLst/>
                          <a:hlinkClick r:id="rId4"/>
                        </a:rPr>
                        <a:t>ECB discrimination reporting process?</a:t>
                      </a:r>
                      <a:r>
                        <a:rPr lang="en-GB" sz="1000" dirty="0">
                          <a:effectLst/>
                        </a:rPr>
                        <a:t>  </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tc>
                  <a:txBody>
                    <a:bodyPr/>
                    <a:lstStyle/>
                    <a:p>
                      <a:endParaRPr lang="en-CA" dirty="0"/>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tc>
                  <a:txBody>
                    <a:bodyPr/>
                    <a:lstStyle/>
                    <a:p>
                      <a:endParaRPr lang="en-CA" dirty="0"/>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tc>
                  <a:txBody>
                    <a:bodyPr/>
                    <a:lstStyle/>
                    <a:p>
                      <a:endParaRPr lang="en-CA" dirty="0"/>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extLst>
                  <a:ext uri="{0D108BD9-81ED-4DB2-BD59-A6C34878D82A}">
                    <a16:rowId xmlns:a16="http://schemas.microsoft.com/office/drawing/2014/main" val="2962457551"/>
                  </a:ext>
                </a:extLst>
              </a:tr>
            </a:tbl>
          </a:graphicData>
        </a:graphic>
      </p:graphicFrame>
      <p:sp>
        <p:nvSpPr>
          <p:cNvPr id="38" name="TextBox 37">
            <a:extLst>
              <a:ext uri="{FF2B5EF4-FFF2-40B4-BE49-F238E27FC236}">
                <a16:creationId xmlns:a16="http://schemas.microsoft.com/office/drawing/2014/main" id="{0A0FC375-C4A6-A36D-C8B8-2102B176DF6E}"/>
              </a:ext>
            </a:extLst>
          </p:cNvPr>
          <p:cNvSpPr txBox="1"/>
          <p:nvPr/>
        </p:nvSpPr>
        <p:spPr>
          <a:xfrm>
            <a:off x="519764" y="1339807"/>
            <a:ext cx="10639425" cy="307777"/>
          </a:xfrm>
          <a:prstGeom prst="rect">
            <a:avLst/>
          </a:prstGeom>
          <a:noFill/>
        </p:spPr>
        <p:txBody>
          <a:bodyPr wrap="square" rtlCol="0">
            <a:spAutoFit/>
          </a:bodyPr>
          <a:lstStyle/>
          <a:p>
            <a:pPr algn="ctr"/>
            <a:r>
              <a:rPr lang="en-CA" sz="1400" b="1" i="1" dirty="0"/>
              <a:t>“Would our members recognise discrimination and know what to do if they experienced or observed it?”</a:t>
            </a:r>
          </a:p>
        </p:txBody>
      </p:sp>
      <p:sp>
        <p:nvSpPr>
          <p:cNvPr id="39" name="TextBox 38">
            <a:extLst>
              <a:ext uri="{FF2B5EF4-FFF2-40B4-BE49-F238E27FC236}">
                <a16:creationId xmlns:a16="http://schemas.microsoft.com/office/drawing/2014/main" id="{C880A05A-0396-2ED0-60EA-B20340B6580F}"/>
              </a:ext>
            </a:extLst>
          </p:cNvPr>
          <p:cNvSpPr txBox="1"/>
          <p:nvPr/>
        </p:nvSpPr>
        <p:spPr>
          <a:xfrm>
            <a:off x="725769" y="3635601"/>
            <a:ext cx="10832270" cy="307777"/>
          </a:xfrm>
          <a:prstGeom prst="rect">
            <a:avLst/>
          </a:prstGeom>
          <a:noFill/>
        </p:spPr>
        <p:txBody>
          <a:bodyPr wrap="square" rtlCol="0">
            <a:spAutoFit/>
          </a:bodyPr>
          <a:lstStyle/>
          <a:p>
            <a:pPr algn="ctr"/>
            <a:r>
              <a:rPr lang="en-CA" sz="1400" b="1" i="1" dirty="0"/>
              <a:t>“Would officials and volunteers at our club know what to do if they observed discrimination / if it was reported to them?” </a:t>
            </a:r>
          </a:p>
        </p:txBody>
      </p:sp>
      <p:graphicFrame>
        <p:nvGraphicFramePr>
          <p:cNvPr id="40" name="Table 8">
            <a:extLst>
              <a:ext uri="{FF2B5EF4-FFF2-40B4-BE49-F238E27FC236}">
                <a16:creationId xmlns:a16="http://schemas.microsoft.com/office/drawing/2014/main" id="{B6F6F6A4-E61D-3FB5-4C50-447F6B6EF5BC}"/>
              </a:ext>
            </a:extLst>
          </p:cNvPr>
          <p:cNvGraphicFramePr>
            <a:graphicFrameLocks noGrp="1"/>
          </p:cNvGraphicFramePr>
          <p:nvPr>
            <p:extLst>
              <p:ext uri="{D42A27DB-BD31-4B8C-83A1-F6EECF244321}">
                <p14:modId xmlns:p14="http://schemas.microsoft.com/office/powerpoint/2010/main" val="2450287127"/>
              </p:ext>
            </p:extLst>
          </p:nvPr>
        </p:nvGraphicFramePr>
        <p:xfrm>
          <a:off x="519764" y="3950435"/>
          <a:ext cx="11165306" cy="2377440"/>
        </p:xfrm>
        <a:graphic>
          <a:graphicData uri="http://schemas.openxmlformats.org/drawingml/2006/table">
            <a:tbl>
              <a:tblPr firstRow="1" bandRow="1">
                <a:tableStyleId>{21E4AEA4-8DFA-4A89-87EB-49C32662AFE0}</a:tableStyleId>
              </a:tblPr>
              <a:tblGrid>
                <a:gridCol w="4346601">
                  <a:extLst>
                    <a:ext uri="{9D8B030D-6E8A-4147-A177-3AD203B41FA5}">
                      <a16:colId xmlns:a16="http://schemas.microsoft.com/office/drawing/2014/main" val="1932689212"/>
                    </a:ext>
                  </a:extLst>
                </a:gridCol>
                <a:gridCol w="2664782">
                  <a:extLst>
                    <a:ext uri="{9D8B030D-6E8A-4147-A177-3AD203B41FA5}">
                      <a16:colId xmlns:a16="http://schemas.microsoft.com/office/drawing/2014/main" val="3591111475"/>
                    </a:ext>
                  </a:extLst>
                </a:gridCol>
                <a:gridCol w="2664782">
                  <a:extLst>
                    <a:ext uri="{9D8B030D-6E8A-4147-A177-3AD203B41FA5}">
                      <a16:colId xmlns:a16="http://schemas.microsoft.com/office/drawing/2014/main" val="1221467470"/>
                    </a:ext>
                  </a:extLst>
                </a:gridCol>
                <a:gridCol w="1489141">
                  <a:extLst>
                    <a:ext uri="{9D8B030D-6E8A-4147-A177-3AD203B41FA5}">
                      <a16:colId xmlns:a16="http://schemas.microsoft.com/office/drawing/2014/main" val="855243609"/>
                    </a:ext>
                  </a:extLst>
                </a:gridCol>
              </a:tblGrid>
              <a:tr h="370840">
                <a:tc>
                  <a:txBody>
                    <a:bodyPr/>
                    <a:lstStyle/>
                    <a:p>
                      <a:pPr algn="ctr"/>
                      <a:r>
                        <a:rPr lang="en-CA" sz="1200" dirty="0"/>
                        <a:t>Things to consider</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rgbClr val="0FA2B0"/>
                    </a:solidFill>
                  </a:tcPr>
                </a:tc>
                <a:tc>
                  <a:txBody>
                    <a:bodyPr/>
                    <a:lstStyle/>
                    <a:p>
                      <a:pPr algn="ctr"/>
                      <a:r>
                        <a:rPr lang="en-CA" sz="1200" dirty="0"/>
                        <a:t>What improvements do we need to make? </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rgbClr val="0FA2B0"/>
                    </a:solidFill>
                  </a:tcPr>
                </a:tc>
                <a:tc>
                  <a:txBody>
                    <a:bodyPr/>
                    <a:lstStyle/>
                    <a:p>
                      <a:pPr algn="ctr"/>
                      <a:r>
                        <a:rPr lang="en-CA" sz="1200" dirty="0"/>
                        <a:t>What are our next steps?</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rgbClr val="0FA2B0"/>
                    </a:solidFill>
                  </a:tcPr>
                </a:tc>
                <a:tc>
                  <a:txBody>
                    <a:bodyPr/>
                    <a:lstStyle/>
                    <a:p>
                      <a:pPr algn="ctr"/>
                      <a:r>
                        <a:rPr lang="en-CA" sz="1200" dirty="0"/>
                        <a:t>Who is going to own this?</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rgbClr val="0FA2B0"/>
                    </a:solidFill>
                  </a:tcPr>
                </a:tc>
                <a:extLst>
                  <a:ext uri="{0D108BD9-81ED-4DB2-BD59-A6C34878D82A}">
                    <a16:rowId xmlns:a16="http://schemas.microsoft.com/office/drawing/2014/main" val="1002828641"/>
                  </a:ext>
                </a:extLst>
              </a:tr>
              <a:tr h="370840">
                <a:tc>
                  <a:txBody>
                    <a:bodyPr/>
                    <a:lstStyle/>
                    <a:p>
                      <a:pPr marL="342900" lvl="0" indent="-342900">
                        <a:spcBef>
                          <a:spcPts val="300"/>
                        </a:spcBef>
                        <a:buFont typeface="Symbol" panose="05050102010706020507" pitchFamily="18" charset="2"/>
                        <a:buChar char=""/>
                      </a:pPr>
                      <a:r>
                        <a:rPr lang="en-GB" sz="1000" dirty="0">
                          <a:effectLst/>
                        </a:rPr>
                        <a:t>Have key officials within the club completed </a:t>
                      </a:r>
                      <a:r>
                        <a:rPr lang="en-GB" sz="1000" dirty="0">
                          <a:effectLst/>
                          <a:hlinkClick r:id="rId5"/>
                        </a:rPr>
                        <a:t>anti-discrimination training</a:t>
                      </a:r>
                      <a:r>
                        <a:rPr lang="en-GB" sz="1000" dirty="0">
                          <a:effectLst/>
                        </a:rPr>
                        <a:t>?</a:t>
                      </a:r>
                      <a:endParaRPr lang="en-CA" sz="1200" dirty="0">
                        <a:effectLst/>
                      </a:endParaRPr>
                    </a:p>
                    <a:p>
                      <a:pPr marL="342900" lvl="0" indent="-342900">
                        <a:spcBef>
                          <a:spcPts val="300"/>
                        </a:spcBef>
                        <a:buFont typeface="Symbol" panose="05050102010706020507" pitchFamily="18" charset="2"/>
                        <a:buChar char=""/>
                      </a:pPr>
                      <a:r>
                        <a:rPr lang="en-GB" sz="1000" dirty="0">
                          <a:effectLst/>
                        </a:rPr>
                        <a:t>Would they be comfortable addressing discriminatory behaviour if they observed it? Have we seen examples of this?</a:t>
                      </a:r>
                      <a:endParaRPr lang="en-CA" sz="1200" dirty="0">
                        <a:effectLst/>
                      </a:endParaRPr>
                    </a:p>
                    <a:p>
                      <a:pPr marL="342900" lvl="0" indent="-342900">
                        <a:spcBef>
                          <a:spcPts val="300"/>
                        </a:spcBef>
                        <a:buFont typeface="Symbol" panose="05050102010706020507" pitchFamily="18" charset="2"/>
                        <a:buChar char=""/>
                      </a:pPr>
                      <a:r>
                        <a:rPr lang="en-GB" sz="1000" dirty="0">
                          <a:effectLst/>
                        </a:rPr>
                        <a:t>Have we clarified their roles and responsibilities in the event that somebody raises an issue with them?</a:t>
                      </a:r>
                    </a:p>
                    <a:p>
                      <a:pPr marL="342900" lvl="0" indent="-342900">
                        <a:spcBef>
                          <a:spcPts val="300"/>
                        </a:spcBef>
                        <a:buFont typeface="Symbol" panose="05050102010706020507" pitchFamily="18" charset="2"/>
                        <a:buChar char=""/>
                      </a:pPr>
                      <a:r>
                        <a:rPr lang="en-GB" sz="1000" dirty="0">
                          <a:solidFill>
                            <a:schemeClr val="tx1"/>
                          </a:solidFill>
                          <a:effectLst/>
                        </a:rPr>
                        <a:t>Are people equipped to challenge discriminatory behaviour/banter? Have we run training on ‘how to have difficult conversations’?</a:t>
                      </a:r>
                      <a:endParaRPr lang="en-CA" sz="1200" dirty="0">
                        <a:solidFill>
                          <a:schemeClr val="tx1"/>
                        </a:solidFill>
                        <a:effectLst/>
                      </a:endParaRPr>
                    </a:p>
                    <a:p>
                      <a:pPr marL="342900" lvl="0" indent="-342900">
                        <a:spcBef>
                          <a:spcPts val="300"/>
                        </a:spcBef>
                        <a:buFont typeface="Symbol" panose="05050102010706020507" pitchFamily="18" charset="2"/>
                        <a:buChar char=""/>
                      </a:pPr>
                      <a:r>
                        <a:rPr lang="en-GB" sz="1000" dirty="0">
                          <a:effectLst/>
                        </a:rPr>
                        <a:t>Would the administrators of our social media channels (including group chat applications like WhatsApp) recognise it and know what to do if banter crossed the line into discrimination?</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tc>
                  <a:txBody>
                    <a:bodyPr/>
                    <a:lstStyle/>
                    <a:p>
                      <a:endParaRPr lang="en-CA" dirty="0"/>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tc>
                  <a:txBody>
                    <a:bodyPr/>
                    <a:lstStyle/>
                    <a:p>
                      <a:endParaRPr lang="en-CA" dirty="0"/>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tc>
                  <a:txBody>
                    <a:bodyPr/>
                    <a:lstStyle/>
                    <a:p>
                      <a:endParaRPr lang="en-CA" dirty="0"/>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extLst>
                  <a:ext uri="{0D108BD9-81ED-4DB2-BD59-A6C34878D82A}">
                    <a16:rowId xmlns:a16="http://schemas.microsoft.com/office/drawing/2014/main" val="2962457551"/>
                  </a:ext>
                </a:extLst>
              </a:tr>
            </a:tbl>
          </a:graphicData>
        </a:graphic>
      </p:graphicFrame>
      <p:pic>
        <p:nvPicPr>
          <p:cNvPr id="19" name="Picture 18">
            <a:extLst>
              <a:ext uri="{FF2B5EF4-FFF2-40B4-BE49-F238E27FC236}">
                <a16:creationId xmlns:a16="http://schemas.microsoft.com/office/drawing/2014/main" id="{9C43BF14-F70D-3B4D-B3C8-FAE8E2E428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0468" y="296888"/>
            <a:ext cx="900885" cy="900885"/>
          </a:xfrm>
          <a:prstGeom prst="rect">
            <a:avLst/>
          </a:prstGeom>
        </p:spPr>
      </p:pic>
    </p:spTree>
    <p:extLst>
      <p:ext uri="{BB962C8B-B14F-4D97-AF65-F5344CB8AC3E}">
        <p14:creationId xmlns:p14="http://schemas.microsoft.com/office/powerpoint/2010/main" val="1370452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tree, person&#10;&#10;Description automatically generated">
            <a:extLst>
              <a:ext uri="{FF2B5EF4-FFF2-40B4-BE49-F238E27FC236}">
                <a16:creationId xmlns:a16="http://schemas.microsoft.com/office/drawing/2014/main" id="{1D441C06-D866-303F-7BFE-C6F06E64AF6C}"/>
              </a:ext>
            </a:extLst>
          </p:cNvPr>
          <p:cNvPicPr>
            <a:picLocks noChangeAspect="1"/>
          </p:cNvPicPr>
          <p:nvPr/>
        </p:nvPicPr>
        <p:blipFill rotWithShape="1">
          <a:blip r:embed="rId3">
            <a:extLst>
              <a:ext uri="{28A0092B-C50C-407E-A947-70E740481C1C}">
                <a14:useLocalDpi xmlns:a14="http://schemas.microsoft.com/office/drawing/2010/main" val="0"/>
              </a:ext>
            </a:extLst>
          </a:blip>
          <a:srcRect t="8213" b="8190"/>
          <a:stretch/>
        </p:blipFill>
        <p:spPr>
          <a:xfrm>
            <a:off x="-110756" y="0"/>
            <a:ext cx="12302756" cy="6856531"/>
          </a:xfrm>
          <a:prstGeom prst="rect">
            <a:avLst/>
          </a:prstGeom>
        </p:spPr>
      </p:pic>
      <p:sp>
        <p:nvSpPr>
          <p:cNvPr id="3" name="object 3"/>
          <p:cNvSpPr/>
          <p:nvPr/>
        </p:nvSpPr>
        <p:spPr>
          <a:xfrm>
            <a:off x="-110756" y="-1889"/>
            <a:ext cx="12302756" cy="6858420"/>
          </a:xfrm>
          <a:custGeom>
            <a:avLst/>
            <a:gdLst/>
            <a:ahLst/>
            <a:cxnLst/>
            <a:rect l="l" t="t" r="r" b="b"/>
            <a:pathLst>
              <a:path w="11520170" h="6480175">
                <a:moveTo>
                  <a:pt x="11520004" y="0"/>
                </a:moveTo>
                <a:lnTo>
                  <a:pt x="0" y="0"/>
                </a:lnTo>
                <a:lnTo>
                  <a:pt x="0" y="6479997"/>
                </a:lnTo>
                <a:lnTo>
                  <a:pt x="11520004" y="6479997"/>
                </a:lnTo>
                <a:lnTo>
                  <a:pt x="11520004" y="0"/>
                </a:lnTo>
                <a:close/>
              </a:path>
            </a:pathLst>
          </a:custGeom>
          <a:solidFill>
            <a:srgbClr val="5F3264">
              <a:alpha val="50000"/>
            </a:srgbClr>
          </a:solidFill>
        </p:spPr>
        <p:txBody>
          <a:bodyPr wrap="square" lIns="0" tIns="0" rIns="0" bIns="0" rtlCol="0"/>
          <a:lstStyle/>
          <a:p>
            <a:endParaRPr sz="1904" dirty="0"/>
          </a:p>
        </p:txBody>
      </p:sp>
      <p:sp>
        <p:nvSpPr>
          <p:cNvPr id="5" name="TextBox 4">
            <a:extLst>
              <a:ext uri="{FF2B5EF4-FFF2-40B4-BE49-F238E27FC236}">
                <a16:creationId xmlns:a16="http://schemas.microsoft.com/office/drawing/2014/main" id="{C0599B11-CADE-566E-C03A-817D15F76273}"/>
              </a:ext>
            </a:extLst>
          </p:cNvPr>
          <p:cNvSpPr txBox="1"/>
          <p:nvPr/>
        </p:nvSpPr>
        <p:spPr>
          <a:xfrm>
            <a:off x="3439778" y="2562374"/>
            <a:ext cx="5312442" cy="1200329"/>
          </a:xfrm>
          <a:prstGeom prst="rect">
            <a:avLst/>
          </a:prstGeom>
          <a:noFill/>
        </p:spPr>
        <p:txBody>
          <a:bodyPr wrap="square" rtlCol="0">
            <a:spAutoFit/>
          </a:bodyPr>
          <a:lstStyle/>
          <a:p>
            <a:pPr algn="ctr"/>
            <a:r>
              <a:rPr lang="en-CA" sz="3600" b="1" i="1" dirty="0">
                <a:solidFill>
                  <a:schemeClr val="bg1"/>
                </a:solidFill>
              </a:rPr>
              <a:t>Part 2: Welcoming &amp; Inclusive Club</a:t>
            </a:r>
          </a:p>
        </p:txBody>
      </p:sp>
      <p:grpSp>
        <p:nvGrpSpPr>
          <p:cNvPr id="8" name="Group 7">
            <a:extLst>
              <a:ext uri="{FF2B5EF4-FFF2-40B4-BE49-F238E27FC236}">
                <a16:creationId xmlns:a16="http://schemas.microsoft.com/office/drawing/2014/main" id="{0D1B1B05-9A8E-E80D-351A-4CB3EBAFD7AA}"/>
              </a:ext>
            </a:extLst>
          </p:cNvPr>
          <p:cNvGrpSpPr/>
          <p:nvPr/>
        </p:nvGrpSpPr>
        <p:grpSpPr>
          <a:xfrm>
            <a:off x="10395539" y="5839454"/>
            <a:ext cx="1414480" cy="677989"/>
            <a:chOff x="457200" y="4554003"/>
            <a:chExt cx="2369286" cy="1135647"/>
          </a:xfrm>
        </p:grpSpPr>
        <p:sp>
          <p:nvSpPr>
            <p:cNvPr id="9" name="object 6">
              <a:extLst>
                <a:ext uri="{FF2B5EF4-FFF2-40B4-BE49-F238E27FC236}">
                  <a16:creationId xmlns:a16="http://schemas.microsoft.com/office/drawing/2014/main" id="{7745F6B5-A8EF-9A9F-B1BA-EB3BDC05A219}"/>
                </a:ext>
              </a:extLst>
            </p:cNvPr>
            <p:cNvSpPr/>
            <p:nvPr/>
          </p:nvSpPr>
          <p:spPr>
            <a:xfrm>
              <a:off x="2488031" y="5135765"/>
              <a:ext cx="338455" cy="547370"/>
            </a:xfrm>
            <a:custGeom>
              <a:avLst/>
              <a:gdLst/>
              <a:ahLst/>
              <a:cxnLst/>
              <a:rect l="l" t="t" r="r" b="b"/>
              <a:pathLst>
                <a:path w="338455" h="547370">
                  <a:moveTo>
                    <a:pt x="337959" y="7035"/>
                  </a:moveTo>
                  <a:lnTo>
                    <a:pt x="331978" y="0"/>
                  </a:lnTo>
                  <a:lnTo>
                    <a:pt x="114350" y="0"/>
                  </a:lnTo>
                  <a:lnTo>
                    <a:pt x="6908" y="0"/>
                  </a:lnTo>
                  <a:lnTo>
                    <a:pt x="5981" y="0"/>
                  </a:lnTo>
                  <a:lnTo>
                    <a:pt x="520" y="6426"/>
                  </a:lnTo>
                  <a:lnTo>
                    <a:pt x="0" y="6946"/>
                  </a:lnTo>
                  <a:lnTo>
                    <a:pt x="0" y="539877"/>
                  </a:lnTo>
                  <a:lnTo>
                    <a:pt x="5981" y="546900"/>
                  </a:lnTo>
                  <a:lnTo>
                    <a:pt x="331978" y="546900"/>
                  </a:lnTo>
                  <a:lnTo>
                    <a:pt x="337959" y="539877"/>
                  </a:lnTo>
                  <a:lnTo>
                    <a:pt x="337959" y="439089"/>
                  </a:lnTo>
                  <a:lnTo>
                    <a:pt x="331978" y="432054"/>
                  </a:lnTo>
                  <a:lnTo>
                    <a:pt x="121246" y="431863"/>
                  </a:lnTo>
                  <a:lnTo>
                    <a:pt x="121246" y="326288"/>
                  </a:lnTo>
                  <a:lnTo>
                    <a:pt x="289902" y="326288"/>
                  </a:lnTo>
                  <a:lnTo>
                    <a:pt x="296189" y="324967"/>
                  </a:lnTo>
                  <a:lnTo>
                    <a:pt x="301320" y="319239"/>
                  </a:lnTo>
                  <a:lnTo>
                    <a:pt x="301320" y="218757"/>
                  </a:lnTo>
                  <a:lnTo>
                    <a:pt x="294589" y="211734"/>
                  </a:lnTo>
                  <a:lnTo>
                    <a:pt x="287108" y="211734"/>
                  </a:lnTo>
                  <a:lnTo>
                    <a:pt x="121246" y="211391"/>
                  </a:lnTo>
                  <a:lnTo>
                    <a:pt x="121246" y="113893"/>
                  </a:lnTo>
                  <a:lnTo>
                    <a:pt x="328828" y="113893"/>
                  </a:lnTo>
                  <a:lnTo>
                    <a:pt x="334314" y="111709"/>
                  </a:lnTo>
                  <a:lnTo>
                    <a:pt x="337959" y="106095"/>
                  </a:lnTo>
                  <a:lnTo>
                    <a:pt x="337959" y="7035"/>
                  </a:lnTo>
                  <a:close/>
                </a:path>
              </a:pathLst>
            </a:custGeom>
            <a:solidFill>
              <a:srgbClr val="FFFFFF"/>
            </a:solidFill>
          </p:spPr>
          <p:txBody>
            <a:bodyPr wrap="square" lIns="0" tIns="0" rIns="0" bIns="0" rtlCol="0"/>
            <a:lstStyle/>
            <a:p>
              <a:endParaRPr sz="1904" dirty="0"/>
            </a:p>
          </p:txBody>
        </p:sp>
        <p:sp>
          <p:nvSpPr>
            <p:cNvPr id="10" name="object 7">
              <a:extLst>
                <a:ext uri="{FF2B5EF4-FFF2-40B4-BE49-F238E27FC236}">
                  <a16:creationId xmlns:a16="http://schemas.microsoft.com/office/drawing/2014/main" id="{EDDF3589-C157-895A-6E32-A63E76494ED7}"/>
                </a:ext>
              </a:extLst>
            </p:cNvPr>
            <p:cNvSpPr/>
            <p:nvPr/>
          </p:nvSpPr>
          <p:spPr>
            <a:xfrm>
              <a:off x="457200" y="4554003"/>
              <a:ext cx="2369185" cy="498475"/>
            </a:xfrm>
            <a:custGeom>
              <a:avLst/>
              <a:gdLst/>
              <a:ahLst/>
              <a:cxnLst/>
              <a:rect l="l" t="t" r="r" b="b"/>
              <a:pathLst>
                <a:path w="2369185" h="498475">
                  <a:moveTo>
                    <a:pt x="363791" y="156286"/>
                  </a:moveTo>
                  <a:lnTo>
                    <a:pt x="356222" y="109143"/>
                  </a:lnTo>
                  <a:lnTo>
                    <a:pt x="354495" y="105803"/>
                  </a:lnTo>
                  <a:lnTo>
                    <a:pt x="335165" y="68148"/>
                  </a:lnTo>
                  <a:lnTo>
                    <a:pt x="303085" y="35788"/>
                  </a:lnTo>
                  <a:lnTo>
                    <a:pt x="262483" y="14554"/>
                  </a:lnTo>
                  <a:lnTo>
                    <a:pt x="258584" y="13919"/>
                  </a:lnTo>
                  <a:lnTo>
                    <a:pt x="258584" y="158356"/>
                  </a:lnTo>
                  <a:lnTo>
                    <a:pt x="254431" y="179247"/>
                  </a:lnTo>
                  <a:lnTo>
                    <a:pt x="243230" y="196900"/>
                  </a:lnTo>
                  <a:lnTo>
                    <a:pt x="226796" y="209118"/>
                  </a:lnTo>
                  <a:lnTo>
                    <a:pt x="206997" y="213677"/>
                  </a:lnTo>
                  <a:lnTo>
                    <a:pt x="106553" y="213677"/>
                  </a:lnTo>
                  <a:lnTo>
                    <a:pt x="106553" y="105803"/>
                  </a:lnTo>
                  <a:lnTo>
                    <a:pt x="206997" y="105803"/>
                  </a:lnTo>
                  <a:lnTo>
                    <a:pt x="226796" y="109931"/>
                  </a:lnTo>
                  <a:lnTo>
                    <a:pt x="243230" y="121183"/>
                  </a:lnTo>
                  <a:lnTo>
                    <a:pt x="254431" y="137883"/>
                  </a:lnTo>
                  <a:lnTo>
                    <a:pt x="258584" y="158356"/>
                  </a:lnTo>
                  <a:lnTo>
                    <a:pt x="258584" y="13919"/>
                  </a:lnTo>
                  <a:lnTo>
                    <a:pt x="215823" y="6921"/>
                  </a:lnTo>
                  <a:lnTo>
                    <a:pt x="5422" y="6921"/>
                  </a:lnTo>
                  <a:lnTo>
                    <a:pt x="0" y="13144"/>
                  </a:lnTo>
                  <a:lnTo>
                    <a:pt x="0" y="484746"/>
                  </a:lnTo>
                  <a:lnTo>
                    <a:pt x="5422" y="490969"/>
                  </a:lnTo>
                  <a:lnTo>
                    <a:pt x="100444" y="490969"/>
                  </a:lnTo>
                  <a:lnTo>
                    <a:pt x="106553" y="484746"/>
                  </a:lnTo>
                  <a:lnTo>
                    <a:pt x="106553" y="301498"/>
                  </a:lnTo>
                  <a:lnTo>
                    <a:pt x="153390" y="301498"/>
                  </a:lnTo>
                  <a:lnTo>
                    <a:pt x="245008" y="487514"/>
                  </a:lnTo>
                  <a:lnTo>
                    <a:pt x="249085" y="490969"/>
                  </a:lnTo>
                  <a:lnTo>
                    <a:pt x="344779" y="490969"/>
                  </a:lnTo>
                  <a:lnTo>
                    <a:pt x="352120" y="489089"/>
                  </a:lnTo>
                  <a:lnTo>
                    <a:pt x="356666" y="484314"/>
                  </a:lnTo>
                  <a:lnTo>
                    <a:pt x="358140" y="477824"/>
                  </a:lnTo>
                  <a:lnTo>
                    <a:pt x="356323" y="470916"/>
                  </a:lnTo>
                  <a:lnTo>
                    <a:pt x="266623" y="301498"/>
                  </a:lnTo>
                  <a:lnTo>
                    <a:pt x="263334" y="295275"/>
                  </a:lnTo>
                  <a:lnTo>
                    <a:pt x="303949" y="272288"/>
                  </a:lnTo>
                  <a:lnTo>
                    <a:pt x="335711" y="240550"/>
                  </a:lnTo>
                  <a:lnTo>
                    <a:pt x="349923" y="213677"/>
                  </a:lnTo>
                  <a:lnTo>
                    <a:pt x="356400" y="201434"/>
                  </a:lnTo>
                  <a:lnTo>
                    <a:pt x="363791" y="156286"/>
                  </a:lnTo>
                  <a:close/>
                </a:path>
                <a:path w="2369185" h="498475">
                  <a:moveTo>
                    <a:pt x="838682" y="479590"/>
                  </a:moveTo>
                  <a:lnTo>
                    <a:pt x="837336" y="472986"/>
                  </a:lnTo>
                  <a:lnTo>
                    <a:pt x="812711" y="419049"/>
                  </a:lnTo>
                  <a:lnTo>
                    <a:pt x="769785" y="325005"/>
                  </a:lnTo>
                  <a:lnTo>
                    <a:pt x="717702" y="210908"/>
                  </a:lnTo>
                  <a:lnTo>
                    <a:pt x="661543" y="87884"/>
                  </a:lnTo>
                  <a:lnTo>
                    <a:pt x="661543" y="325005"/>
                  </a:lnTo>
                  <a:lnTo>
                    <a:pt x="661238" y="325005"/>
                  </a:lnTo>
                  <a:lnTo>
                    <a:pt x="660692" y="323761"/>
                  </a:lnTo>
                  <a:lnTo>
                    <a:pt x="558939" y="323761"/>
                  </a:lnTo>
                  <a:lnTo>
                    <a:pt x="609282" y="210908"/>
                  </a:lnTo>
                  <a:lnTo>
                    <a:pt x="609968" y="210908"/>
                  </a:lnTo>
                  <a:lnTo>
                    <a:pt x="661543" y="325005"/>
                  </a:lnTo>
                  <a:lnTo>
                    <a:pt x="661543" y="87884"/>
                  </a:lnTo>
                  <a:lnTo>
                    <a:pt x="624903" y="7607"/>
                  </a:lnTo>
                  <a:lnTo>
                    <a:pt x="622858" y="3454"/>
                  </a:lnTo>
                  <a:lnTo>
                    <a:pt x="618109" y="0"/>
                  </a:lnTo>
                  <a:lnTo>
                    <a:pt x="601827" y="0"/>
                  </a:lnTo>
                  <a:lnTo>
                    <a:pt x="597065" y="3454"/>
                  </a:lnTo>
                  <a:lnTo>
                    <a:pt x="595033" y="7607"/>
                  </a:lnTo>
                  <a:lnTo>
                    <a:pt x="382600" y="472986"/>
                  </a:lnTo>
                  <a:lnTo>
                    <a:pt x="381254" y="479590"/>
                  </a:lnTo>
                  <a:lnTo>
                    <a:pt x="383019" y="485343"/>
                  </a:lnTo>
                  <a:lnTo>
                    <a:pt x="387464" y="489419"/>
                  </a:lnTo>
                  <a:lnTo>
                    <a:pt x="394131" y="490969"/>
                  </a:lnTo>
                  <a:lnTo>
                    <a:pt x="468795" y="490969"/>
                  </a:lnTo>
                  <a:lnTo>
                    <a:pt x="517664" y="419049"/>
                  </a:lnTo>
                  <a:lnTo>
                    <a:pt x="517969" y="419049"/>
                  </a:lnTo>
                  <a:lnTo>
                    <a:pt x="517537" y="420103"/>
                  </a:lnTo>
                  <a:lnTo>
                    <a:pt x="702500" y="420103"/>
                  </a:lnTo>
                  <a:lnTo>
                    <a:pt x="702043" y="419049"/>
                  </a:lnTo>
                  <a:lnTo>
                    <a:pt x="702271" y="419049"/>
                  </a:lnTo>
                  <a:lnTo>
                    <a:pt x="726706" y="473671"/>
                  </a:lnTo>
                  <a:lnTo>
                    <a:pt x="750455" y="490969"/>
                  </a:lnTo>
                  <a:lnTo>
                    <a:pt x="825792" y="490969"/>
                  </a:lnTo>
                  <a:lnTo>
                    <a:pt x="832472" y="489419"/>
                  </a:lnTo>
                  <a:lnTo>
                    <a:pt x="836917" y="485343"/>
                  </a:lnTo>
                  <a:lnTo>
                    <a:pt x="838682" y="479590"/>
                  </a:lnTo>
                  <a:close/>
                </a:path>
                <a:path w="2369185" h="498475">
                  <a:moveTo>
                    <a:pt x="971092" y="13131"/>
                  </a:moveTo>
                  <a:lnTo>
                    <a:pt x="964984" y="6908"/>
                  </a:lnTo>
                  <a:lnTo>
                    <a:pt x="869962" y="6908"/>
                  </a:lnTo>
                  <a:lnTo>
                    <a:pt x="863854" y="13131"/>
                  </a:lnTo>
                  <a:lnTo>
                    <a:pt x="863854" y="477824"/>
                  </a:lnTo>
                  <a:lnTo>
                    <a:pt x="863854" y="484733"/>
                  </a:lnTo>
                  <a:lnTo>
                    <a:pt x="869962" y="490969"/>
                  </a:lnTo>
                  <a:lnTo>
                    <a:pt x="964984" y="490969"/>
                  </a:lnTo>
                  <a:lnTo>
                    <a:pt x="971092" y="484733"/>
                  </a:lnTo>
                  <a:lnTo>
                    <a:pt x="971092" y="13131"/>
                  </a:lnTo>
                  <a:close/>
                </a:path>
                <a:path w="2369185" h="498475">
                  <a:moveTo>
                    <a:pt x="1334135" y="354736"/>
                  </a:moveTo>
                  <a:lnTo>
                    <a:pt x="1324952" y="304292"/>
                  </a:lnTo>
                  <a:lnTo>
                    <a:pt x="1301115" y="264795"/>
                  </a:lnTo>
                  <a:lnTo>
                    <a:pt x="1268158" y="234746"/>
                  </a:lnTo>
                  <a:lnTo>
                    <a:pt x="1231620" y="212674"/>
                  </a:lnTo>
                  <a:lnTo>
                    <a:pt x="1197038" y="197065"/>
                  </a:lnTo>
                  <a:lnTo>
                    <a:pt x="1162850" y="180860"/>
                  </a:lnTo>
                  <a:lnTo>
                    <a:pt x="1139939" y="164833"/>
                  </a:lnTo>
                  <a:lnTo>
                    <a:pt x="1127061" y="148158"/>
                  </a:lnTo>
                  <a:lnTo>
                    <a:pt x="1123048" y="129997"/>
                  </a:lnTo>
                  <a:lnTo>
                    <a:pt x="1126286" y="116611"/>
                  </a:lnTo>
                  <a:lnTo>
                    <a:pt x="1135265" y="105371"/>
                  </a:lnTo>
                  <a:lnTo>
                    <a:pt x="1148816" y="97624"/>
                  </a:lnTo>
                  <a:lnTo>
                    <a:pt x="1165809" y="94729"/>
                  </a:lnTo>
                  <a:lnTo>
                    <a:pt x="1197584" y="100736"/>
                  </a:lnTo>
                  <a:lnTo>
                    <a:pt x="1227569" y="114185"/>
                  </a:lnTo>
                  <a:lnTo>
                    <a:pt x="1250937" y="128282"/>
                  </a:lnTo>
                  <a:lnTo>
                    <a:pt x="1262862" y="136220"/>
                  </a:lnTo>
                  <a:lnTo>
                    <a:pt x="1268374" y="137934"/>
                  </a:lnTo>
                  <a:lnTo>
                    <a:pt x="1320558" y="73990"/>
                  </a:lnTo>
                  <a:lnTo>
                    <a:pt x="1324635" y="56692"/>
                  </a:lnTo>
                  <a:lnTo>
                    <a:pt x="1316482" y="51854"/>
                  </a:lnTo>
                  <a:lnTo>
                    <a:pt x="1295120" y="37338"/>
                  </a:lnTo>
                  <a:lnTo>
                    <a:pt x="1262697" y="20231"/>
                  </a:lnTo>
                  <a:lnTo>
                    <a:pt x="1220851" y="5969"/>
                  </a:lnTo>
                  <a:lnTo>
                    <a:pt x="1171244" y="0"/>
                  </a:lnTo>
                  <a:lnTo>
                    <a:pt x="1114806" y="7747"/>
                  </a:lnTo>
                  <a:lnTo>
                    <a:pt x="1070902" y="28727"/>
                  </a:lnTo>
                  <a:lnTo>
                    <a:pt x="1039545" y="59601"/>
                  </a:lnTo>
                  <a:lnTo>
                    <a:pt x="1020737" y="97002"/>
                  </a:lnTo>
                  <a:lnTo>
                    <a:pt x="1014463" y="137604"/>
                  </a:lnTo>
                  <a:lnTo>
                    <a:pt x="1022553" y="183108"/>
                  </a:lnTo>
                  <a:lnTo>
                    <a:pt x="1043990" y="220484"/>
                  </a:lnTo>
                  <a:lnTo>
                    <a:pt x="1074559" y="250380"/>
                  </a:lnTo>
                  <a:lnTo>
                    <a:pt x="1110018" y="273469"/>
                  </a:lnTo>
                  <a:lnTo>
                    <a:pt x="1146124" y="290423"/>
                  </a:lnTo>
                  <a:lnTo>
                    <a:pt x="1176515" y="305130"/>
                  </a:lnTo>
                  <a:lnTo>
                    <a:pt x="1198384" y="321462"/>
                  </a:lnTo>
                  <a:lnTo>
                    <a:pt x="1211605" y="339725"/>
                  </a:lnTo>
                  <a:lnTo>
                    <a:pt x="1216037" y="360260"/>
                  </a:lnTo>
                  <a:lnTo>
                    <a:pt x="1212532" y="376961"/>
                  </a:lnTo>
                  <a:lnTo>
                    <a:pt x="1202804" y="390093"/>
                  </a:lnTo>
                  <a:lnTo>
                    <a:pt x="1187970" y="398678"/>
                  </a:lnTo>
                  <a:lnTo>
                    <a:pt x="1169200" y="401751"/>
                  </a:lnTo>
                  <a:lnTo>
                    <a:pt x="1135621" y="396011"/>
                  </a:lnTo>
                  <a:lnTo>
                    <a:pt x="1105230" y="383260"/>
                  </a:lnTo>
                  <a:lnTo>
                    <a:pt x="1082725" y="370255"/>
                  </a:lnTo>
                  <a:lnTo>
                    <a:pt x="1072832" y="363728"/>
                  </a:lnTo>
                  <a:lnTo>
                    <a:pt x="1067981" y="361657"/>
                  </a:lnTo>
                  <a:lnTo>
                    <a:pt x="1061542" y="361137"/>
                  </a:lnTo>
                  <a:lnTo>
                    <a:pt x="1054976" y="362940"/>
                  </a:lnTo>
                  <a:lnTo>
                    <a:pt x="1049756" y="367868"/>
                  </a:lnTo>
                  <a:lnTo>
                    <a:pt x="1012418" y="434949"/>
                  </a:lnTo>
                  <a:lnTo>
                    <a:pt x="1014463" y="437718"/>
                  </a:lnTo>
                  <a:lnTo>
                    <a:pt x="1070368" y="477215"/>
                  </a:lnTo>
                  <a:lnTo>
                    <a:pt x="1115060" y="491794"/>
                  </a:lnTo>
                  <a:lnTo>
                    <a:pt x="1173949" y="497878"/>
                  </a:lnTo>
                  <a:lnTo>
                    <a:pt x="1228915" y="489839"/>
                  </a:lnTo>
                  <a:lnTo>
                    <a:pt x="1273429" y="468007"/>
                  </a:lnTo>
                  <a:lnTo>
                    <a:pt x="1306487" y="435889"/>
                  </a:lnTo>
                  <a:lnTo>
                    <a:pt x="1327048" y="396976"/>
                  </a:lnTo>
                  <a:lnTo>
                    <a:pt x="1334135" y="354736"/>
                  </a:lnTo>
                  <a:close/>
                </a:path>
                <a:path w="2369185" h="498475">
                  <a:moveTo>
                    <a:pt x="1477124" y="13131"/>
                  </a:moveTo>
                  <a:lnTo>
                    <a:pt x="1471015" y="6908"/>
                  </a:lnTo>
                  <a:lnTo>
                    <a:pt x="1375994" y="6908"/>
                  </a:lnTo>
                  <a:lnTo>
                    <a:pt x="1369885" y="13131"/>
                  </a:lnTo>
                  <a:lnTo>
                    <a:pt x="1369885" y="477824"/>
                  </a:lnTo>
                  <a:lnTo>
                    <a:pt x="1369885" y="484733"/>
                  </a:lnTo>
                  <a:lnTo>
                    <a:pt x="1375994" y="490969"/>
                  </a:lnTo>
                  <a:lnTo>
                    <a:pt x="1471015" y="490969"/>
                  </a:lnTo>
                  <a:lnTo>
                    <a:pt x="1477124" y="484733"/>
                  </a:lnTo>
                  <a:lnTo>
                    <a:pt x="1477124" y="13131"/>
                  </a:lnTo>
                  <a:close/>
                </a:path>
                <a:path w="2369185" h="498475">
                  <a:moveTo>
                    <a:pt x="1923681" y="13131"/>
                  </a:moveTo>
                  <a:lnTo>
                    <a:pt x="1917573" y="6908"/>
                  </a:lnTo>
                  <a:lnTo>
                    <a:pt x="1821865" y="6908"/>
                  </a:lnTo>
                  <a:lnTo>
                    <a:pt x="1816442" y="13131"/>
                  </a:lnTo>
                  <a:lnTo>
                    <a:pt x="1816442" y="265531"/>
                  </a:lnTo>
                  <a:lnTo>
                    <a:pt x="1815757" y="265531"/>
                  </a:lnTo>
                  <a:lnTo>
                    <a:pt x="1544955" y="0"/>
                  </a:lnTo>
                  <a:lnTo>
                    <a:pt x="1521206" y="0"/>
                  </a:lnTo>
                  <a:lnTo>
                    <a:pt x="1515097" y="5537"/>
                  </a:lnTo>
                  <a:lnTo>
                    <a:pt x="1515770" y="477824"/>
                  </a:lnTo>
                  <a:lnTo>
                    <a:pt x="1515770" y="484733"/>
                  </a:lnTo>
                  <a:lnTo>
                    <a:pt x="1521879" y="490969"/>
                  </a:lnTo>
                  <a:lnTo>
                    <a:pt x="1616900" y="490969"/>
                  </a:lnTo>
                  <a:lnTo>
                    <a:pt x="1622323" y="484733"/>
                  </a:lnTo>
                  <a:lnTo>
                    <a:pt x="1622323" y="219900"/>
                  </a:lnTo>
                  <a:lnTo>
                    <a:pt x="1623009" y="219900"/>
                  </a:lnTo>
                  <a:lnTo>
                    <a:pt x="1892452" y="495808"/>
                  </a:lnTo>
                  <a:lnTo>
                    <a:pt x="1897888" y="497878"/>
                  </a:lnTo>
                  <a:lnTo>
                    <a:pt x="1917573" y="497878"/>
                  </a:lnTo>
                  <a:lnTo>
                    <a:pt x="1923681" y="492340"/>
                  </a:lnTo>
                  <a:lnTo>
                    <a:pt x="1923681" y="13131"/>
                  </a:lnTo>
                  <a:close/>
                </a:path>
                <a:path w="2369185" h="498475">
                  <a:moveTo>
                    <a:pt x="2368791" y="444639"/>
                  </a:moveTo>
                  <a:lnTo>
                    <a:pt x="2368105" y="248246"/>
                  </a:lnTo>
                  <a:lnTo>
                    <a:pt x="2362682" y="242023"/>
                  </a:lnTo>
                  <a:lnTo>
                    <a:pt x="2212009" y="242023"/>
                  </a:lnTo>
                  <a:lnTo>
                    <a:pt x="2206574" y="247561"/>
                  </a:lnTo>
                  <a:lnTo>
                    <a:pt x="2206574" y="330530"/>
                  </a:lnTo>
                  <a:lnTo>
                    <a:pt x="2212009" y="336067"/>
                  </a:lnTo>
                  <a:lnTo>
                    <a:pt x="2262238" y="336067"/>
                  </a:lnTo>
                  <a:lnTo>
                    <a:pt x="2262238" y="376174"/>
                  </a:lnTo>
                  <a:lnTo>
                    <a:pt x="2246973" y="381393"/>
                  </a:lnTo>
                  <a:lnTo>
                    <a:pt x="2231771" y="384810"/>
                  </a:lnTo>
                  <a:lnTo>
                    <a:pt x="2216708" y="386676"/>
                  </a:lnTo>
                  <a:lnTo>
                    <a:pt x="2201824" y="387235"/>
                  </a:lnTo>
                  <a:lnTo>
                    <a:pt x="2159444" y="380161"/>
                  </a:lnTo>
                  <a:lnTo>
                    <a:pt x="2122563" y="360502"/>
                  </a:lnTo>
                  <a:lnTo>
                    <a:pt x="2093442" y="330631"/>
                  </a:lnTo>
                  <a:lnTo>
                    <a:pt x="2074316" y="292887"/>
                  </a:lnTo>
                  <a:lnTo>
                    <a:pt x="2067445" y="249631"/>
                  </a:lnTo>
                  <a:lnTo>
                    <a:pt x="2074252" y="205892"/>
                  </a:lnTo>
                  <a:lnTo>
                    <a:pt x="2093201" y="167601"/>
                  </a:lnTo>
                  <a:lnTo>
                    <a:pt x="2122132" y="137210"/>
                  </a:lnTo>
                  <a:lnTo>
                    <a:pt x="2158835" y="117170"/>
                  </a:lnTo>
                  <a:lnTo>
                    <a:pt x="2201151" y="109943"/>
                  </a:lnTo>
                  <a:lnTo>
                    <a:pt x="2225446" y="111721"/>
                  </a:lnTo>
                  <a:lnTo>
                    <a:pt x="2248408" y="117462"/>
                  </a:lnTo>
                  <a:lnTo>
                    <a:pt x="2269972" y="127736"/>
                  </a:lnTo>
                  <a:lnTo>
                    <a:pt x="2295487" y="147294"/>
                  </a:lnTo>
                  <a:lnTo>
                    <a:pt x="2302954" y="147294"/>
                  </a:lnTo>
                  <a:lnTo>
                    <a:pt x="2308390" y="142443"/>
                  </a:lnTo>
                  <a:lnTo>
                    <a:pt x="2361996" y="84366"/>
                  </a:lnTo>
                  <a:lnTo>
                    <a:pt x="2367432" y="78828"/>
                  </a:lnTo>
                  <a:lnTo>
                    <a:pt x="2323325" y="38328"/>
                  </a:lnTo>
                  <a:lnTo>
                    <a:pt x="2281923" y="17894"/>
                  </a:lnTo>
                  <a:lnTo>
                    <a:pt x="2238476" y="5105"/>
                  </a:lnTo>
                  <a:lnTo>
                    <a:pt x="2195042" y="685"/>
                  </a:lnTo>
                  <a:lnTo>
                    <a:pt x="2145792" y="5715"/>
                  </a:lnTo>
                  <a:lnTo>
                    <a:pt x="2099995" y="20129"/>
                  </a:lnTo>
                  <a:lnTo>
                    <a:pt x="2058593" y="42989"/>
                  </a:lnTo>
                  <a:lnTo>
                    <a:pt x="2022563" y="73291"/>
                  </a:lnTo>
                  <a:lnTo>
                    <a:pt x="1992871" y="110083"/>
                  </a:lnTo>
                  <a:lnTo>
                    <a:pt x="1970455" y="152387"/>
                  </a:lnTo>
                  <a:lnTo>
                    <a:pt x="1956308" y="199224"/>
                  </a:lnTo>
                  <a:lnTo>
                    <a:pt x="1951380" y="249631"/>
                  </a:lnTo>
                  <a:lnTo>
                    <a:pt x="1956308" y="299974"/>
                  </a:lnTo>
                  <a:lnTo>
                    <a:pt x="1970455" y="346659"/>
                  </a:lnTo>
                  <a:lnTo>
                    <a:pt x="1992871" y="388734"/>
                  </a:lnTo>
                  <a:lnTo>
                    <a:pt x="2022563" y="425272"/>
                  </a:lnTo>
                  <a:lnTo>
                    <a:pt x="2058593" y="455333"/>
                  </a:lnTo>
                  <a:lnTo>
                    <a:pt x="2099995" y="477964"/>
                  </a:lnTo>
                  <a:lnTo>
                    <a:pt x="2145792" y="492226"/>
                  </a:lnTo>
                  <a:lnTo>
                    <a:pt x="2195042" y="497192"/>
                  </a:lnTo>
                  <a:lnTo>
                    <a:pt x="2262860" y="490169"/>
                  </a:lnTo>
                  <a:lnTo>
                    <a:pt x="2316111" y="474713"/>
                  </a:lnTo>
                  <a:lnTo>
                    <a:pt x="2363355" y="452234"/>
                  </a:lnTo>
                  <a:lnTo>
                    <a:pt x="2368791" y="444639"/>
                  </a:lnTo>
                  <a:close/>
                </a:path>
              </a:pathLst>
            </a:custGeom>
            <a:solidFill>
              <a:srgbClr val="FFFFFF"/>
            </a:solidFill>
          </p:spPr>
          <p:txBody>
            <a:bodyPr wrap="square" lIns="0" tIns="0" rIns="0" bIns="0" rtlCol="0"/>
            <a:lstStyle/>
            <a:p>
              <a:endParaRPr sz="1904" dirty="0"/>
            </a:p>
          </p:txBody>
        </p:sp>
        <p:sp>
          <p:nvSpPr>
            <p:cNvPr id="11" name="object 8">
              <a:extLst>
                <a:ext uri="{FF2B5EF4-FFF2-40B4-BE49-F238E27FC236}">
                  <a16:creationId xmlns:a16="http://schemas.microsoft.com/office/drawing/2014/main" id="{ED6A4FB5-F2AF-89FF-8AF1-D1F6BDFA0864}"/>
                </a:ext>
              </a:extLst>
            </p:cNvPr>
            <p:cNvSpPr/>
            <p:nvPr/>
          </p:nvSpPr>
          <p:spPr>
            <a:xfrm>
              <a:off x="457200" y="5120690"/>
              <a:ext cx="1976120" cy="568960"/>
            </a:xfrm>
            <a:custGeom>
              <a:avLst/>
              <a:gdLst/>
              <a:ahLst/>
              <a:cxnLst/>
              <a:rect l="l" t="t" r="r" b="b"/>
              <a:pathLst>
                <a:path w="1976120" h="568960">
                  <a:moveTo>
                    <a:pt x="258533" y="462076"/>
                  </a:moveTo>
                  <a:lnTo>
                    <a:pt x="255206" y="459003"/>
                  </a:lnTo>
                  <a:lnTo>
                    <a:pt x="54292" y="459003"/>
                  </a:lnTo>
                  <a:lnTo>
                    <a:pt x="54292" y="406171"/>
                  </a:lnTo>
                  <a:lnTo>
                    <a:pt x="50965" y="403428"/>
                  </a:lnTo>
                  <a:lnTo>
                    <a:pt x="3314" y="403428"/>
                  </a:lnTo>
                  <a:lnTo>
                    <a:pt x="0" y="406171"/>
                  </a:lnTo>
                  <a:lnTo>
                    <a:pt x="0" y="566000"/>
                  </a:lnTo>
                  <a:lnTo>
                    <a:pt x="3314" y="568744"/>
                  </a:lnTo>
                  <a:lnTo>
                    <a:pt x="50965" y="568744"/>
                  </a:lnTo>
                  <a:lnTo>
                    <a:pt x="54292" y="566000"/>
                  </a:lnTo>
                  <a:lnTo>
                    <a:pt x="54292" y="513181"/>
                  </a:lnTo>
                  <a:lnTo>
                    <a:pt x="251510" y="513181"/>
                  </a:lnTo>
                  <a:lnTo>
                    <a:pt x="255206" y="513181"/>
                  </a:lnTo>
                  <a:lnTo>
                    <a:pt x="258533" y="510095"/>
                  </a:lnTo>
                  <a:lnTo>
                    <a:pt x="258533" y="462076"/>
                  </a:lnTo>
                  <a:close/>
                </a:path>
                <a:path w="1976120" h="568960">
                  <a:moveTo>
                    <a:pt x="258533" y="184365"/>
                  </a:moveTo>
                  <a:lnTo>
                    <a:pt x="255206" y="181279"/>
                  </a:lnTo>
                  <a:lnTo>
                    <a:pt x="3314" y="181279"/>
                  </a:lnTo>
                  <a:lnTo>
                    <a:pt x="0" y="184365"/>
                  </a:lnTo>
                  <a:lnTo>
                    <a:pt x="0" y="232371"/>
                  </a:lnTo>
                  <a:lnTo>
                    <a:pt x="3314" y="235115"/>
                  </a:lnTo>
                  <a:lnTo>
                    <a:pt x="100088" y="235115"/>
                  </a:lnTo>
                  <a:lnTo>
                    <a:pt x="100088" y="333197"/>
                  </a:lnTo>
                  <a:lnTo>
                    <a:pt x="3314" y="333197"/>
                  </a:lnTo>
                  <a:lnTo>
                    <a:pt x="0" y="335953"/>
                  </a:lnTo>
                  <a:lnTo>
                    <a:pt x="0" y="383959"/>
                  </a:lnTo>
                  <a:lnTo>
                    <a:pt x="3314" y="387057"/>
                  </a:lnTo>
                  <a:lnTo>
                    <a:pt x="251510" y="387057"/>
                  </a:lnTo>
                  <a:lnTo>
                    <a:pt x="255206" y="387057"/>
                  </a:lnTo>
                  <a:lnTo>
                    <a:pt x="258533" y="383959"/>
                  </a:lnTo>
                  <a:lnTo>
                    <a:pt x="258533" y="335953"/>
                  </a:lnTo>
                  <a:lnTo>
                    <a:pt x="255206" y="333197"/>
                  </a:lnTo>
                  <a:lnTo>
                    <a:pt x="154381" y="333197"/>
                  </a:lnTo>
                  <a:lnTo>
                    <a:pt x="154381" y="235115"/>
                  </a:lnTo>
                  <a:lnTo>
                    <a:pt x="255206" y="235115"/>
                  </a:lnTo>
                  <a:lnTo>
                    <a:pt x="258533" y="232371"/>
                  </a:lnTo>
                  <a:lnTo>
                    <a:pt x="258533" y="184365"/>
                  </a:lnTo>
                  <a:close/>
                </a:path>
                <a:path w="1976120" h="568960">
                  <a:moveTo>
                    <a:pt x="258533" y="8763"/>
                  </a:moveTo>
                  <a:lnTo>
                    <a:pt x="255206" y="6019"/>
                  </a:lnTo>
                  <a:lnTo>
                    <a:pt x="207568" y="6019"/>
                  </a:lnTo>
                  <a:lnTo>
                    <a:pt x="204241" y="8763"/>
                  </a:lnTo>
                  <a:lnTo>
                    <a:pt x="204152" y="108673"/>
                  </a:lnTo>
                  <a:lnTo>
                    <a:pt x="154241" y="108737"/>
                  </a:lnTo>
                  <a:lnTo>
                    <a:pt x="154241" y="28067"/>
                  </a:lnTo>
                  <a:lnTo>
                    <a:pt x="153619" y="25184"/>
                  </a:lnTo>
                  <a:lnTo>
                    <a:pt x="150914" y="22834"/>
                  </a:lnTo>
                  <a:lnTo>
                    <a:pt x="103416" y="22834"/>
                  </a:lnTo>
                  <a:lnTo>
                    <a:pt x="100088" y="25920"/>
                  </a:lnTo>
                  <a:lnTo>
                    <a:pt x="99923" y="108724"/>
                  </a:lnTo>
                  <a:lnTo>
                    <a:pt x="53835" y="108673"/>
                  </a:lnTo>
                  <a:lnTo>
                    <a:pt x="53835" y="10210"/>
                  </a:lnTo>
                  <a:lnTo>
                    <a:pt x="52806" y="7683"/>
                  </a:lnTo>
                  <a:lnTo>
                    <a:pt x="50152" y="6019"/>
                  </a:lnTo>
                  <a:lnTo>
                    <a:pt x="3314" y="6019"/>
                  </a:lnTo>
                  <a:lnTo>
                    <a:pt x="0" y="8763"/>
                  </a:lnTo>
                  <a:lnTo>
                    <a:pt x="0" y="159804"/>
                  </a:lnTo>
                  <a:lnTo>
                    <a:pt x="4203" y="162509"/>
                  </a:lnTo>
                  <a:lnTo>
                    <a:pt x="9334" y="163131"/>
                  </a:lnTo>
                  <a:lnTo>
                    <a:pt x="249199" y="163131"/>
                  </a:lnTo>
                  <a:lnTo>
                    <a:pt x="254330" y="162509"/>
                  </a:lnTo>
                  <a:lnTo>
                    <a:pt x="258533" y="159804"/>
                  </a:lnTo>
                  <a:lnTo>
                    <a:pt x="258533" y="156248"/>
                  </a:lnTo>
                  <a:lnTo>
                    <a:pt x="258533" y="8763"/>
                  </a:lnTo>
                  <a:close/>
                </a:path>
                <a:path w="1976120" h="568960">
                  <a:moveTo>
                    <a:pt x="777341" y="507923"/>
                  </a:moveTo>
                  <a:lnTo>
                    <a:pt x="776554" y="283578"/>
                  </a:lnTo>
                  <a:lnTo>
                    <a:pt x="770369" y="276479"/>
                  </a:lnTo>
                  <a:lnTo>
                    <a:pt x="598233" y="276479"/>
                  </a:lnTo>
                  <a:lnTo>
                    <a:pt x="592035" y="282790"/>
                  </a:lnTo>
                  <a:lnTo>
                    <a:pt x="592035" y="377583"/>
                  </a:lnTo>
                  <a:lnTo>
                    <a:pt x="598233" y="383895"/>
                  </a:lnTo>
                  <a:lnTo>
                    <a:pt x="655612" y="383895"/>
                  </a:lnTo>
                  <a:lnTo>
                    <a:pt x="655612" y="429729"/>
                  </a:lnTo>
                  <a:lnTo>
                    <a:pt x="638175" y="435698"/>
                  </a:lnTo>
                  <a:lnTo>
                    <a:pt x="620826" y="439585"/>
                  </a:lnTo>
                  <a:lnTo>
                    <a:pt x="603605" y="441706"/>
                  </a:lnTo>
                  <a:lnTo>
                    <a:pt x="586613" y="442353"/>
                  </a:lnTo>
                  <a:lnTo>
                    <a:pt x="538187" y="434276"/>
                  </a:lnTo>
                  <a:lnTo>
                    <a:pt x="496062" y="411822"/>
                  </a:lnTo>
                  <a:lnTo>
                    <a:pt x="462788" y="377685"/>
                  </a:lnTo>
                  <a:lnTo>
                    <a:pt x="440944" y="334568"/>
                  </a:lnTo>
                  <a:lnTo>
                    <a:pt x="433095" y="285165"/>
                  </a:lnTo>
                  <a:lnTo>
                    <a:pt x="440867" y="235204"/>
                  </a:lnTo>
                  <a:lnTo>
                    <a:pt x="462521" y="191452"/>
                  </a:lnTo>
                  <a:lnTo>
                    <a:pt x="495554" y="156730"/>
                  </a:lnTo>
                  <a:lnTo>
                    <a:pt x="537489" y="133845"/>
                  </a:lnTo>
                  <a:lnTo>
                    <a:pt x="585825" y="125590"/>
                  </a:lnTo>
                  <a:lnTo>
                    <a:pt x="613587" y="127622"/>
                  </a:lnTo>
                  <a:lnTo>
                    <a:pt x="639813" y="134188"/>
                  </a:lnTo>
                  <a:lnTo>
                    <a:pt x="664438" y="145923"/>
                  </a:lnTo>
                  <a:lnTo>
                    <a:pt x="693597" y="168262"/>
                  </a:lnTo>
                  <a:lnTo>
                    <a:pt x="702132" y="168262"/>
                  </a:lnTo>
                  <a:lnTo>
                    <a:pt x="769581" y="96367"/>
                  </a:lnTo>
                  <a:lnTo>
                    <a:pt x="725385" y="43776"/>
                  </a:lnTo>
                  <a:lnTo>
                    <a:pt x="678103" y="20434"/>
                  </a:lnTo>
                  <a:lnTo>
                    <a:pt x="628472" y="5829"/>
                  </a:lnTo>
                  <a:lnTo>
                    <a:pt x="578853" y="787"/>
                  </a:lnTo>
                  <a:lnTo>
                    <a:pt x="533565" y="4483"/>
                  </a:lnTo>
                  <a:lnTo>
                    <a:pt x="490664" y="15201"/>
                  </a:lnTo>
                  <a:lnTo>
                    <a:pt x="450697" y="32359"/>
                  </a:lnTo>
                  <a:lnTo>
                    <a:pt x="414223" y="55384"/>
                  </a:lnTo>
                  <a:lnTo>
                    <a:pt x="381825" y="83731"/>
                  </a:lnTo>
                  <a:lnTo>
                    <a:pt x="354050" y="116814"/>
                  </a:lnTo>
                  <a:lnTo>
                    <a:pt x="331470" y="154063"/>
                  </a:lnTo>
                  <a:lnTo>
                    <a:pt x="314642" y="194919"/>
                  </a:lnTo>
                  <a:lnTo>
                    <a:pt x="304139" y="238810"/>
                  </a:lnTo>
                  <a:lnTo>
                    <a:pt x="300507" y="285165"/>
                  </a:lnTo>
                  <a:lnTo>
                    <a:pt x="304139" y="331470"/>
                  </a:lnTo>
                  <a:lnTo>
                    <a:pt x="314642" y="375246"/>
                  </a:lnTo>
                  <a:lnTo>
                    <a:pt x="331470" y="415925"/>
                  </a:lnTo>
                  <a:lnTo>
                    <a:pt x="354050" y="452958"/>
                  </a:lnTo>
                  <a:lnTo>
                    <a:pt x="381825" y="485800"/>
                  </a:lnTo>
                  <a:lnTo>
                    <a:pt x="414223" y="513918"/>
                  </a:lnTo>
                  <a:lnTo>
                    <a:pt x="450697" y="536727"/>
                  </a:lnTo>
                  <a:lnTo>
                    <a:pt x="490664" y="553707"/>
                  </a:lnTo>
                  <a:lnTo>
                    <a:pt x="533565" y="564299"/>
                  </a:lnTo>
                  <a:lnTo>
                    <a:pt x="578853" y="567956"/>
                  </a:lnTo>
                  <a:lnTo>
                    <a:pt x="656336" y="559930"/>
                  </a:lnTo>
                  <a:lnTo>
                    <a:pt x="717156" y="542277"/>
                  </a:lnTo>
                  <a:lnTo>
                    <a:pt x="756907" y="524637"/>
                  </a:lnTo>
                  <a:lnTo>
                    <a:pt x="771144" y="516610"/>
                  </a:lnTo>
                  <a:lnTo>
                    <a:pt x="774242" y="514248"/>
                  </a:lnTo>
                  <a:lnTo>
                    <a:pt x="777341" y="507923"/>
                  </a:lnTo>
                  <a:close/>
                </a:path>
                <a:path w="1976120" h="568960">
                  <a:moveTo>
                    <a:pt x="1332534" y="547573"/>
                  </a:moveTo>
                  <a:lnTo>
                    <a:pt x="1330998" y="540118"/>
                  </a:lnTo>
                  <a:lnTo>
                    <a:pt x="1087488" y="14592"/>
                  </a:lnTo>
                  <a:lnTo>
                    <a:pt x="1085151" y="9906"/>
                  </a:lnTo>
                  <a:lnTo>
                    <a:pt x="1079715" y="6007"/>
                  </a:lnTo>
                  <a:lnTo>
                    <a:pt x="1061046" y="6007"/>
                  </a:lnTo>
                  <a:lnTo>
                    <a:pt x="1055598" y="9906"/>
                  </a:lnTo>
                  <a:lnTo>
                    <a:pt x="1053261" y="14592"/>
                  </a:lnTo>
                  <a:lnTo>
                    <a:pt x="809764" y="540118"/>
                  </a:lnTo>
                  <a:lnTo>
                    <a:pt x="808215" y="547573"/>
                  </a:lnTo>
                  <a:lnTo>
                    <a:pt x="810247" y="554075"/>
                  </a:lnTo>
                  <a:lnTo>
                    <a:pt x="815340" y="558673"/>
                  </a:lnTo>
                  <a:lnTo>
                    <a:pt x="822985" y="560412"/>
                  </a:lnTo>
                  <a:lnTo>
                    <a:pt x="908558" y="560412"/>
                  </a:lnTo>
                  <a:lnTo>
                    <a:pt x="964577" y="479209"/>
                  </a:lnTo>
                  <a:lnTo>
                    <a:pt x="1044562" y="479209"/>
                  </a:lnTo>
                  <a:lnTo>
                    <a:pt x="1047508" y="373011"/>
                  </a:lnTo>
                  <a:lnTo>
                    <a:pt x="1011250" y="373011"/>
                  </a:lnTo>
                  <a:lnTo>
                    <a:pt x="1069606" y="244170"/>
                  </a:lnTo>
                  <a:lnTo>
                    <a:pt x="1070381" y="244170"/>
                  </a:lnTo>
                  <a:lnTo>
                    <a:pt x="1129512" y="373011"/>
                  </a:lnTo>
                  <a:lnTo>
                    <a:pt x="1095248" y="373011"/>
                  </a:lnTo>
                  <a:lnTo>
                    <a:pt x="1093571" y="479209"/>
                  </a:lnTo>
                  <a:lnTo>
                    <a:pt x="1176185" y="479209"/>
                  </a:lnTo>
                  <a:lnTo>
                    <a:pt x="1204188" y="540893"/>
                  </a:lnTo>
                  <a:lnTo>
                    <a:pt x="1209433" y="550214"/>
                  </a:lnTo>
                  <a:lnTo>
                    <a:pt x="1215186" y="556221"/>
                  </a:lnTo>
                  <a:lnTo>
                    <a:pt x="1222248" y="559460"/>
                  </a:lnTo>
                  <a:lnTo>
                    <a:pt x="1231417" y="560412"/>
                  </a:lnTo>
                  <a:lnTo>
                    <a:pt x="1317777" y="560412"/>
                  </a:lnTo>
                  <a:lnTo>
                    <a:pt x="1325422" y="558673"/>
                  </a:lnTo>
                  <a:lnTo>
                    <a:pt x="1330515" y="554075"/>
                  </a:lnTo>
                  <a:lnTo>
                    <a:pt x="1332534" y="547573"/>
                  </a:lnTo>
                  <a:close/>
                </a:path>
                <a:path w="1976120" h="568960">
                  <a:moveTo>
                    <a:pt x="1976120" y="553732"/>
                  </a:moveTo>
                  <a:lnTo>
                    <a:pt x="1974570" y="543471"/>
                  </a:lnTo>
                  <a:lnTo>
                    <a:pt x="1886953" y="12636"/>
                  </a:lnTo>
                  <a:lnTo>
                    <a:pt x="1886191" y="5524"/>
                  </a:lnTo>
                  <a:lnTo>
                    <a:pt x="1879206" y="0"/>
                  </a:lnTo>
                  <a:lnTo>
                    <a:pt x="1856714" y="0"/>
                  </a:lnTo>
                  <a:lnTo>
                    <a:pt x="1849742" y="3162"/>
                  </a:lnTo>
                  <a:lnTo>
                    <a:pt x="1847418" y="7899"/>
                  </a:lnTo>
                  <a:lnTo>
                    <a:pt x="1667548" y="349148"/>
                  </a:lnTo>
                  <a:lnTo>
                    <a:pt x="1665986" y="349148"/>
                  </a:lnTo>
                  <a:lnTo>
                    <a:pt x="1486115" y="7899"/>
                  </a:lnTo>
                  <a:lnTo>
                    <a:pt x="1483791" y="3162"/>
                  </a:lnTo>
                  <a:lnTo>
                    <a:pt x="1476806" y="0"/>
                  </a:lnTo>
                  <a:lnTo>
                    <a:pt x="1454327" y="0"/>
                  </a:lnTo>
                  <a:lnTo>
                    <a:pt x="1447342" y="5524"/>
                  </a:lnTo>
                  <a:lnTo>
                    <a:pt x="1446568" y="12636"/>
                  </a:lnTo>
                  <a:lnTo>
                    <a:pt x="1358963" y="543471"/>
                  </a:lnTo>
                  <a:lnTo>
                    <a:pt x="1357414" y="553732"/>
                  </a:lnTo>
                  <a:lnTo>
                    <a:pt x="1364386" y="560844"/>
                  </a:lnTo>
                  <a:lnTo>
                    <a:pt x="1472933" y="560844"/>
                  </a:lnTo>
                  <a:lnTo>
                    <a:pt x="1479130" y="554520"/>
                  </a:lnTo>
                  <a:lnTo>
                    <a:pt x="1514017" y="304126"/>
                  </a:lnTo>
                  <a:lnTo>
                    <a:pt x="1515579" y="304126"/>
                  </a:lnTo>
                  <a:lnTo>
                    <a:pt x="1648929" y="564794"/>
                  </a:lnTo>
                  <a:lnTo>
                    <a:pt x="1655140" y="568744"/>
                  </a:lnTo>
                  <a:lnTo>
                    <a:pt x="1677619" y="568744"/>
                  </a:lnTo>
                  <a:lnTo>
                    <a:pt x="1684591" y="564794"/>
                  </a:lnTo>
                  <a:lnTo>
                    <a:pt x="1817179" y="304126"/>
                  </a:lnTo>
                  <a:lnTo>
                    <a:pt x="1818728" y="304126"/>
                  </a:lnTo>
                  <a:lnTo>
                    <a:pt x="1854403" y="554520"/>
                  </a:lnTo>
                  <a:lnTo>
                    <a:pt x="1861375" y="560844"/>
                  </a:lnTo>
                  <a:lnTo>
                    <a:pt x="1969147" y="560844"/>
                  </a:lnTo>
                  <a:lnTo>
                    <a:pt x="1976120" y="553732"/>
                  </a:lnTo>
                  <a:close/>
                </a:path>
              </a:pathLst>
            </a:custGeom>
            <a:solidFill>
              <a:srgbClr val="FFFFFF"/>
            </a:solidFill>
          </p:spPr>
          <p:txBody>
            <a:bodyPr wrap="square" lIns="0" tIns="0" rIns="0" bIns="0" rtlCol="0"/>
            <a:lstStyle/>
            <a:p>
              <a:endParaRPr sz="1904" dirty="0"/>
            </a:p>
          </p:txBody>
        </p:sp>
      </p:grpSp>
    </p:spTree>
    <p:extLst>
      <p:ext uri="{BB962C8B-B14F-4D97-AF65-F5344CB8AC3E}">
        <p14:creationId xmlns:p14="http://schemas.microsoft.com/office/powerpoint/2010/main" val="3865670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4" y="-1889"/>
            <a:ext cx="12192598" cy="6858420"/>
          </a:xfrm>
          <a:custGeom>
            <a:avLst/>
            <a:gdLst/>
            <a:ahLst/>
            <a:cxnLst/>
            <a:rect l="l" t="t" r="r" b="b"/>
            <a:pathLst>
              <a:path w="11520170" h="6480175">
                <a:moveTo>
                  <a:pt x="11520004" y="0"/>
                </a:moveTo>
                <a:lnTo>
                  <a:pt x="0" y="0"/>
                </a:lnTo>
                <a:lnTo>
                  <a:pt x="0" y="6479997"/>
                </a:lnTo>
                <a:lnTo>
                  <a:pt x="11520004" y="6479997"/>
                </a:lnTo>
                <a:lnTo>
                  <a:pt x="11520004" y="0"/>
                </a:lnTo>
                <a:close/>
              </a:path>
            </a:pathLst>
          </a:custGeom>
          <a:solidFill>
            <a:srgbClr val="5F3264"/>
          </a:solidFill>
        </p:spPr>
        <p:txBody>
          <a:bodyPr wrap="square" lIns="0" tIns="0" rIns="0" bIns="0" rtlCol="0"/>
          <a:lstStyle/>
          <a:p>
            <a:endParaRPr sz="1904" dirty="0"/>
          </a:p>
        </p:txBody>
      </p:sp>
      <p:sp>
        <p:nvSpPr>
          <p:cNvPr id="16" name="Rectangle 15">
            <a:extLst>
              <a:ext uri="{FF2B5EF4-FFF2-40B4-BE49-F238E27FC236}">
                <a16:creationId xmlns:a16="http://schemas.microsoft.com/office/drawing/2014/main" id="{23D7D8C2-795A-1705-49CD-78B6493B6C3E}"/>
              </a:ext>
            </a:extLst>
          </p:cNvPr>
          <p:cNvSpPr/>
          <p:nvPr/>
        </p:nvSpPr>
        <p:spPr>
          <a:xfrm>
            <a:off x="228601" y="115704"/>
            <a:ext cx="11774102" cy="6535353"/>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8" name="Rectangle 17">
            <a:extLst>
              <a:ext uri="{FF2B5EF4-FFF2-40B4-BE49-F238E27FC236}">
                <a16:creationId xmlns:a16="http://schemas.microsoft.com/office/drawing/2014/main" id="{0EEF31DC-E622-3F70-0B7E-147F0DBDE8A7}"/>
              </a:ext>
            </a:extLst>
          </p:cNvPr>
          <p:cNvSpPr/>
          <p:nvPr/>
        </p:nvSpPr>
        <p:spPr>
          <a:xfrm>
            <a:off x="409576" y="296888"/>
            <a:ext cx="11456687" cy="6161663"/>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3" name="Rectangle 22">
            <a:extLst>
              <a:ext uri="{FF2B5EF4-FFF2-40B4-BE49-F238E27FC236}">
                <a16:creationId xmlns:a16="http://schemas.microsoft.com/office/drawing/2014/main" id="{C1AAAD00-6D18-340E-9D33-72112F291F04}"/>
              </a:ext>
            </a:extLst>
          </p:cNvPr>
          <p:cNvSpPr/>
          <p:nvPr/>
        </p:nvSpPr>
        <p:spPr>
          <a:xfrm>
            <a:off x="9784931" y="394698"/>
            <a:ext cx="824200" cy="767352"/>
          </a:xfrm>
          <a:prstGeom prst="rect">
            <a:avLst/>
          </a:prstGeom>
          <a:solidFill>
            <a:schemeClr val="bg1">
              <a:lumMod val="85000"/>
            </a:schemeClr>
          </a:solidFill>
          <a:ln w="190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solidFill>
                  <a:schemeClr val="tx2"/>
                </a:solidFill>
              </a:rPr>
              <a:t>Insert Club / County logo here</a:t>
            </a:r>
          </a:p>
        </p:txBody>
      </p:sp>
      <p:sp>
        <p:nvSpPr>
          <p:cNvPr id="11" name="Title 2">
            <a:extLst>
              <a:ext uri="{FF2B5EF4-FFF2-40B4-BE49-F238E27FC236}">
                <a16:creationId xmlns:a16="http://schemas.microsoft.com/office/drawing/2014/main" id="{4D52A556-5AC0-924A-6CB1-A513F57FB573}"/>
              </a:ext>
            </a:extLst>
          </p:cNvPr>
          <p:cNvSpPr txBox="1">
            <a:spLocks/>
          </p:cNvSpPr>
          <p:nvPr/>
        </p:nvSpPr>
        <p:spPr>
          <a:xfrm>
            <a:off x="1071510" y="676378"/>
            <a:ext cx="6511569" cy="466932"/>
          </a:xfrm>
          <a:prstGeom prst="rect">
            <a:avLst/>
          </a:prstGeom>
          <a:noFill/>
        </p:spPr>
        <p:txBody>
          <a:bodyPr vert="horz" lIns="0" tIns="0" rIns="0" bIns="0" rtlCol="0" anchor="ctr">
            <a:normAutofit fontScale="40000" lnSpcReduction="20000"/>
          </a:bodyPr>
          <a:lstStyle>
            <a:lvl1pPr algn="l" defTabSz="914400" rtl="0" eaLnBrk="1" latinLnBrk="0" hangingPunct="1">
              <a:lnSpc>
                <a:spcPct val="90000"/>
              </a:lnSpc>
              <a:spcBef>
                <a:spcPct val="0"/>
              </a:spcBef>
              <a:buNone/>
              <a:defRPr sz="6138" b="1" i="0" kern="1200">
                <a:solidFill>
                  <a:schemeClr val="bg1"/>
                </a:solidFill>
                <a:latin typeface="Arial"/>
                <a:ea typeface="+mj-ea"/>
                <a:cs typeface="Arial"/>
              </a:defRPr>
            </a:lvl1pPr>
          </a:lstStyle>
          <a:p>
            <a:r>
              <a:rPr lang="en-CA" dirty="0">
                <a:solidFill>
                  <a:srgbClr val="5F3264"/>
                </a:solidFill>
              </a:rPr>
              <a:t>TOOLKIT: Welcoming and Inclusive Club</a:t>
            </a:r>
          </a:p>
        </p:txBody>
      </p:sp>
      <p:sp>
        <p:nvSpPr>
          <p:cNvPr id="12" name="Freeform: Shape 10">
            <a:extLst>
              <a:ext uri="{FF2B5EF4-FFF2-40B4-BE49-F238E27FC236}">
                <a16:creationId xmlns:a16="http://schemas.microsoft.com/office/drawing/2014/main" id="{DB39C1EF-F016-7B32-FE1A-7691FF42A3A3}"/>
              </a:ext>
            </a:extLst>
          </p:cNvPr>
          <p:cNvSpPr/>
          <p:nvPr/>
        </p:nvSpPr>
        <p:spPr>
          <a:xfrm>
            <a:off x="470819" y="557492"/>
            <a:ext cx="648000" cy="648000"/>
          </a:xfrm>
          <a:custGeom>
            <a:avLst/>
            <a:gdLst>
              <a:gd name="connsiteX0" fmla="*/ 64294 w 657225"/>
              <a:gd name="connsiteY0" fmla="*/ 322421 h 638175"/>
              <a:gd name="connsiteX1" fmla="*/ 332899 w 657225"/>
              <a:gd name="connsiteY1" fmla="*/ 64294 h 638175"/>
              <a:gd name="connsiteX2" fmla="*/ 601504 w 657225"/>
              <a:gd name="connsiteY2" fmla="*/ 322421 h 638175"/>
              <a:gd name="connsiteX3" fmla="*/ 332899 w 657225"/>
              <a:gd name="connsiteY3" fmla="*/ 580549 h 638175"/>
              <a:gd name="connsiteX4" fmla="*/ 64294 w 657225"/>
              <a:gd name="connsiteY4" fmla="*/ 322421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25" h="638175">
                <a:moveTo>
                  <a:pt x="64294" y="322421"/>
                </a:moveTo>
                <a:cubicBezTo>
                  <a:pt x="64294" y="179546"/>
                  <a:pt x="184309" y="64294"/>
                  <a:pt x="332899" y="64294"/>
                </a:cubicBezTo>
                <a:cubicBezTo>
                  <a:pt x="481489" y="64294"/>
                  <a:pt x="601504" y="179546"/>
                  <a:pt x="601504" y="322421"/>
                </a:cubicBezTo>
                <a:cubicBezTo>
                  <a:pt x="601504" y="465296"/>
                  <a:pt x="481489" y="580549"/>
                  <a:pt x="332899" y="580549"/>
                </a:cubicBezTo>
                <a:cubicBezTo>
                  <a:pt x="184309" y="580549"/>
                  <a:pt x="64294" y="465296"/>
                  <a:pt x="64294" y="322421"/>
                </a:cubicBezTo>
                <a:close/>
              </a:path>
            </a:pathLst>
          </a:custGeom>
          <a:solidFill>
            <a:srgbClr val="5F3264"/>
          </a:solidFill>
          <a:ln w="857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7" name="Group 26">
            <a:extLst>
              <a:ext uri="{FF2B5EF4-FFF2-40B4-BE49-F238E27FC236}">
                <a16:creationId xmlns:a16="http://schemas.microsoft.com/office/drawing/2014/main" id="{255CA97A-BB74-A450-B8F7-AE567E69CCB6}"/>
              </a:ext>
            </a:extLst>
          </p:cNvPr>
          <p:cNvGrpSpPr/>
          <p:nvPr/>
        </p:nvGrpSpPr>
        <p:grpSpPr>
          <a:xfrm>
            <a:off x="10812786" y="492536"/>
            <a:ext cx="962796" cy="461621"/>
            <a:chOff x="1096721" y="3727970"/>
            <a:chExt cx="2649588" cy="1270368"/>
          </a:xfrm>
        </p:grpSpPr>
        <p:sp>
          <p:nvSpPr>
            <p:cNvPr id="28" name="object 9">
              <a:extLst>
                <a:ext uri="{FF2B5EF4-FFF2-40B4-BE49-F238E27FC236}">
                  <a16:creationId xmlns:a16="http://schemas.microsoft.com/office/drawing/2014/main" id="{1A3F5F85-58E5-79BF-5871-4BE1FAE5B79D}"/>
                </a:ext>
              </a:extLst>
            </p:cNvPr>
            <p:cNvSpPr/>
            <p:nvPr/>
          </p:nvSpPr>
          <p:spPr>
            <a:xfrm>
              <a:off x="3367811" y="4378553"/>
              <a:ext cx="378460" cy="612140"/>
            </a:xfrm>
            <a:custGeom>
              <a:avLst/>
              <a:gdLst/>
              <a:ahLst/>
              <a:cxnLst/>
              <a:rect l="l" t="t" r="r" b="b"/>
              <a:pathLst>
                <a:path w="378460" h="612139">
                  <a:moveTo>
                    <a:pt x="377939" y="7874"/>
                  </a:moveTo>
                  <a:lnTo>
                    <a:pt x="371246" y="0"/>
                  </a:lnTo>
                  <a:lnTo>
                    <a:pt x="6692" y="0"/>
                  </a:lnTo>
                  <a:lnTo>
                    <a:pt x="584" y="7188"/>
                  </a:lnTo>
                  <a:lnTo>
                    <a:pt x="0" y="7772"/>
                  </a:lnTo>
                  <a:lnTo>
                    <a:pt x="0" y="603745"/>
                  </a:lnTo>
                  <a:lnTo>
                    <a:pt x="6692" y="611593"/>
                  </a:lnTo>
                  <a:lnTo>
                    <a:pt x="371246" y="611593"/>
                  </a:lnTo>
                  <a:lnTo>
                    <a:pt x="377939" y="603745"/>
                  </a:lnTo>
                  <a:lnTo>
                    <a:pt x="377939" y="491032"/>
                  </a:lnTo>
                  <a:lnTo>
                    <a:pt x="371246" y="483158"/>
                  </a:lnTo>
                  <a:lnTo>
                    <a:pt x="135597" y="482955"/>
                  </a:lnTo>
                  <a:lnTo>
                    <a:pt x="135597" y="364883"/>
                  </a:lnTo>
                  <a:lnTo>
                    <a:pt x="324192" y="364883"/>
                  </a:lnTo>
                  <a:lnTo>
                    <a:pt x="331228" y="363410"/>
                  </a:lnTo>
                  <a:lnTo>
                    <a:pt x="336969" y="357009"/>
                  </a:lnTo>
                  <a:lnTo>
                    <a:pt x="336969" y="244640"/>
                  </a:lnTo>
                  <a:lnTo>
                    <a:pt x="329438" y="236778"/>
                  </a:lnTo>
                  <a:lnTo>
                    <a:pt x="321081" y="236778"/>
                  </a:lnTo>
                  <a:lnTo>
                    <a:pt x="135597" y="236397"/>
                  </a:lnTo>
                  <a:lnTo>
                    <a:pt x="135597" y="127368"/>
                  </a:lnTo>
                  <a:lnTo>
                    <a:pt x="367728" y="127368"/>
                  </a:lnTo>
                  <a:lnTo>
                    <a:pt x="373862" y="124929"/>
                  </a:lnTo>
                  <a:lnTo>
                    <a:pt x="377939" y="118643"/>
                  </a:lnTo>
                  <a:lnTo>
                    <a:pt x="377939" y="7874"/>
                  </a:lnTo>
                  <a:close/>
                </a:path>
              </a:pathLst>
            </a:custGeom>
            <a:solidFill>
              <a:srgbClr val="5F3264"/>
            </a:solidFill>
          </p:spPr>
          <p:txBody>
            <a:bodyPr wrap="square" lIns="0" tIns="0" rIns="0" bIns="0" rtlCol="0"/>
            <a:lstStyle/>
            <a:p>
              <a:endParaRPr sz="1904" dirty="0"/>
            </a:p>
          </p:txBody>
        </p:sp>
        <p:sp>
          <p:nvSpPr>
            <p:cNvPr id="29" name="object 10">
              <a:extLst>
                <a:ext uri="{FF2B5EF4-FFF2-40B4-BE49-F238E27FC236}">
                  <a16:creationId xmlns:a16="http://schemas.microsoft.com/office/drawing/2014/main" id="{6C6937DB-9DEB-F41B-1A39-3B1FDA1AE05E}"/>
                </a:ext>
              </a:extLst>
            </p:cNvPr>
            <p:cNvSpPr/>
            <p:nvPr/>
          </p:nvSpPr>
          <p:spPr>
            <a:xfrm>
              <a:off x="1096721" y="3727970"/>
              <a:ext cx="1086485" cy="549275"/>
            </a:xfrm>
            <a:custGeom>
              <a:avLst/>
              <a:gdLst/>
              <a:ahLst/>
              <a:cxnLst/>
              <a:rect l="l" t="t" r="r" b="b"/>
              <a:pathLst>
                <a:path w="1086485" h="549275">
                  <a:moveTo>
                    <a:pt x="406831" y="174764"/>
                  </a:moveTo>
                  <a:lnTo>
                    <a:pt x="400900" y="130441"/>
                  </a:lnTo>
                  <a:lnTo>
                    <a:pt x="384175" y="90563"/>
                  </a:lnTo>
                  <a:lnTo>
                    <a:pt x="358254" y="56743"/>
                  </a:lnTo>
                  <a:lnTo>
                    <a:pt x="324751" y="30594"/>
                  </a:lnTo>
                  <a:lnTo>
                    <a:pt x="289179" y="15405"/>
                  </a:lnTo>
                  <a:lnTo>
                    <a:pt x="289179" y="177088"/>
                  </a:lnTo>
                  <a:lnTo>
                    <a:pt x="284543" y="200456"/>
                  </a:lnTo>
                  <a:lnTo>
                    <a:pt x="272008" y="220192"/>
                  </a:lnTo>
                  <a:lnTo>
                    <a:pt x="253644" y="233857"/>
                  </a:lnTo>
                  <a:lnTo>
                    <a:pt x="231495" y="238950"/>
                  </a:lnTo>
                  <a:lnTo>
                    <a:pt x="119164" y="238950"/>
                  </a:lnTo>
                  <a:lnTo>
                    <a:pt x="119164" y="118313"/>
                  </a:lnTo>
                  <a:lnTo>
                    <a:pt x="231495" y="118313"/>
                  </a:lnTo>
                  <a:lnTo>
                    <a:pt x="253644" y="122936"/>
                  </a:lnTo>
                  <a:lnTo>
                    <a:pt x="272008" y="135521"/>
                  </a:lnTo>
                  <a:lnTo>
                    <a:pt x="284543" y="154203"/>
                  </a:lnTo>
                  <a:lnTo>
                    <a:pt x="289179" y="177088"/>
                  </a:lnTo>
                  <a:lnTo>
                    <a:pt x="289179" y="15405"/>
                  </a:lnTo>
                  <a:lnTo>
                    <a:pt x="285254" y="13716"/>
                  </a:lnTo>
                  <a:lnTo>
                    <a:pt x="241363" y="7734"/>
                  </a:lnTo>
                  <a:lnTo>
                    <a:pt x="6070" y="7734"/>
                  </a:lnTo>
                  <a:lnTo>
                    <a:pt x="0" y="14693"/>
                  </a:lnTo>
                  <a:lnTo>
                    <a:pt x="0" y="542086"/>
                  </a:lnTo>
                  <a:lnTo>
                    <a:pt x="6070" y="549046"/>
                  </a:lnTo>
                  <a:lnTo>
                    <a:pt x="112331" y="549046"/>
                  </a:lnTo>
                  <a:lnTo>
                    <a:pt x="119164" y="542086"/>
                  </a:lnTo>
                  <a:lnTo>
                    <a:pt x="119164" y="337159"/>
                  </a:lnTo>
                  <a:lnTo>
                    <a:pt x="171538" y="337159"/>
                  </a:lnTo>
                  <a:lnTo>
                    <a:pt x="274002" y="545172"/>
                  </a:lnTo>
                  <a:lnTo>
                    <a:pt x="278561" y="549046"/>
                  </a:lnTo>
                  <a:lnTo>
                    <a:pt x="385572" y="549046"/>
                  </a:lnTo>
                  <a:lnTo>
                    <a:pt x="393788" y="546963"/>
                  </a:lnTo>
                  <a:lnTo>
                    <a:pt x="398868" y="541604"/>
                  </a:lnTo>
                  <a:lnTo>
                    <a:pt x="400519" y="534352"/>
                  </a:lnTo>
                  <a:lnTo>
                    <a:pt x="398475" y="526618"/>
                  </a:lnTo>
                  <a:lnTo>
                    <a:pt x="298183" y="337159"/>
                  </a:lnTo>
                  <a:lnTo>
                    <a:pt x="294500" y="330200"/>
                  </a:lnTo>
                  <a:lnTo>
                    <a:pt x="339915" y="304507"/>
                  </a:lnTo>
                  <a:lnTo>
                    <a:pt x="375437" y="269011"/>
                  </a:lnTo>
                  <a:lnTo>
                    <a:pt x="391325" y="238950"/>
                  </a:lnTo>
                  <a:lnTo>
                    <a:pt x="398564" y="225259"/>
                  </a:lnTo>
                  <a:lnTo>
                    <a:pt x="406831" y="174764"/>
                  </a:lnTo>
                  <a:close/>
                </a:path>
                <a:path w="1086485" h="549275">
                  <a:moveTo>
                    <a:pt x="937920" y="536321"/>
                  </a:moveTo>
                  <a:lnTo>
                    <a:pt x="936409" y="528942"/>
                  </a:lnTo>
                  <a:lnTo>
                    <a:pt x="908875" y="468630"/>
                  </a:lnTo>
                  <a:lnTo>
                    <a:pt x="860869" y="363448"/>
                  </a:lnTo>
                  <a:lnTo>
                    <a:pt x="802627" y="235864"/>
                  </a:lnTo>
                  <a:lnTo>
                    <a:pt x="739825" y="98298"/>
                  </a:lnTo>
                  <a:lnTo>
                    <a:pt x="739825" y="363448"/>
                  </a:lnTo>
                  <a:lnTo>
                    <a:pt x="739470" y="363448"/>
                  </a:lnTo>
                  <a:lnTo>
                    <a:pt x="738873" y="362064"/>
                  </a:lnTo>
                  <a:lnTo>
                    <a:pt x="625081" y="362064"/>
                  </a:lnTo>
                  <a:lnTo>
                    <a:pt x="681380" y="235864"/>
                  </a:lnTo>
                  <a:lnTo>
                    <a:pt x="682142" y="235864"/>
                  </a:lnTo>
                  <a:lnTo>
                    <a:pt x="739825" y="363448"/>
                  </a:lnTo>
                  <a:lnTo>
                    <a:pt x="739825" y="98298"/>
                  </a:lnTo>
                  <a:lnTo>
                    <a:pt x="698842" y="8509"/>
                  </a:lnTo>
                  <a:lnTo>
                    <a:pt x="696556" y="3873"/>
                  </a:lnTo>
                  <a:lnTo>
                    <a:pt x="691248" y="0"/>
                  </a:lnTo>
                  <a:lnTo>
                    <a:pt x="673036" y="0"/>
                  </a:lnTo>
                  <a:lnTo>
                    <a:pt x="667715" y="3873"/>
                  </a:lnTo>
                  <a:lnTo>
                    <a:pt x="665441" y="8509"/>
                  </a:lnTo>
                  <a:lnTo>
                    <a:pt x="427875" y="528942"/>
                  </a:lnTo>
                  <a:lnTo>
                    <a:pt x="426364" y="536321"/>
                  </a:lnTo>
                  <a:lnTo>
                    <a:pt x="428345" y="542759"/>
                  </a:lnTo>
                  <a:lnTo>
                    <a:pt x="433311" y="547319"/>
                  </a:lnTo>
                  <a:lnTo>
                    <a:pt x="440778" y="549046"/>
                  </a:lnTo>
                  <a:lnTo>
                    <a:pt x="524268" y="549046"/>
                  </a:lnTo>
                  <a:lnTo>
                    <a:pt x="578916" y="468630"/>
                  </a:lnTo>
                  <a:lnTo>
                    <a:pt x="579272" y="468630"/>
                  </a:lnTo>
                  <a:lnTo>
                    <a:pt x="578777" y="469798"/>
                  </a:lnTo>
                  <a:lnTo>
                    <a:pt x="785622" y="469798"/>
                  </a:lnTo>
                  <a:lnTo>
                    <a:pt x="785114" y="468630"/>
                  </a:lnTo>
                  <a:lnTo>
                    <a:pt x="785368" y="468630"/>
                  </a:lnTo>
                  <a:lnTo>
                    <a:pt x="812685" y="529717"/>
                  </a:lnTo>
                  <a:lnTo>
                    <a:pt x="839254" y="549046"/>
                  </a:lnTo>
                  <a:lnTo>
                    <a:pt x="923505" y="549046"/>
                  </a:lnTo>
                  <a:lnTo>
                    <a:pt x="930960" y="547319"/>
                  </a:lnTo>
                  <a:lnTo>
                    <a:pt x="935939" y="542759"/>
                  </a:lnTo>
                  <a:lnTo>
                    <a:pt x="937920" y="536321"/>
                  </a:lnTo>
                  <a:close/>
                </a:path>
                <a:path w="1086485" h="549275">
                  <a:moveTo>
                    <a:pt x="1085977" y="14693"/>
                  </a:moveTo>
                  <a:lnTo>
                    <a:pt x="1079144" y="7734"/>
                  </a:lnTo>
                  <a:lnTo>
                    <a:pt x="972883" y="7734"/>
                  </a:lnTo>
                  <a:lnTo>
                    <a:pt x="966050" y="14693"/>
                  </a:lnTo>
                  <a:lnTo>
                    <a:pt x="966050" y="534352"/>
                  </a:lnTo>
                  <a:lnTo>
                    <a:pt x="966050" y="542086"/>
                  </a:lnTo>
                  <a:lnTo>
                    <a:pt x="972883" y="549046"/>
                  </a:lnTo>
                  <a:lnTo>
                    <a:pt x="1079144" y="549046"/>
                  </a:lnTo>
                  <a:lnTo>
                    <a:pt x="1085977" y="542086"/>
                  </a:lnTo>
                  <a:lnTo>
                    <a:pt x="1085977" y="14693"/>
                  </a:lnTo>
                  <a:close/>
                </a:path>
              </a:pathLst>
            </a:custGeom>
            <a:solidFill>
              <a:srgbClr val="5F3264"/>
            </a:solidFill>
          </p:spPr>
          <p:txBody>
            <a:bodyPr wrap="square" lIns="0" tIns="0" rIns="0" bIns="0" rtlCol="0"/>
            <a:lstStyle/>
            <a:p>
              <a:endParaRPr sz="1904" dirty="0"/>
            </a:p>
          </p:txBody>
        </p:sp>
        <p:sp>
          <p:nvSpPr>
            <p:cNvPr id="30" name="object 11">
              <a:extLst>
                <a:ext uri="{FF2B5EF4-FFF2-40B4-BE49-F238E27FC236}">
                  <a16:creationId xmlns:a16="http://schemas.microsoft.com/office/drawing/2014/main" id="{28B64338-60E3-320B-B108-86D28AE91AF8}"/>
                </a:ext>
              </a:extLst>
            </p:cNvPr>
            <p:cNvSpPr/>
            <p:nvPr/>
          </p:nvSpPr>
          <p:spPr>
            <a:xfrm>
              <a:off x="2231199" y="3727970"/>
              <a:ext cx="1515110" cy="556895"/>
            </a:xfrm>
            <a:custGeom>
              <a:avLst/>
              <a:gdLst/>
              <a:ahLst/>
              <a:cxnLst/>
              <a:rect l="l" t="t" r="r" b="b"/>
              <a:pathLst>
                <a:path w="1515110" h="556895">
                  <a:moveTo>
                    <a:pt x="357492" y="396697"/>
                  </a:moveTo>
                  <a:lnTo>
                    <a:pt x="347230" y="340283"/>
                  </a:lnTo>
                  <a:lnTo>
                    <a:pt x="320573" y="296113"/>
                  </a:lnTo>
                  <a:lnTo>
                    <a:pt x="283718" y="262521"/>
                  </a:lnTo>
                  <a:lnTo>
                    <a:pt x="242849" y="237832"/>
                  </a:lnTo>
                  <a:lnTo>
                    <a:pt x="204177" y="220383"/>
                  </a:lnTo>
                  <a:lnTo>
                    <a:pt x="165950" y="202260"/>
                  </a:lnTo>
                  <a:lnTo>
                    <a:pt x="140322" y="184340"/>
                  </a:lnTo>
                  <a:lnTo>
                    <a:pt x="125945" y="165696"/>
                  </a:lnTo>
                  <a:lnTo>
                    <a:pt x="121450" y="145376"/>
                  </a:lnTo>
                  <a:lnTo>
                    <a:pt x="125069" y="130416"/>
                  </a:lnTo>
                  <a:lnTo>
                    <a:pt x="135102" y="117830"/>
                  </a:lnTo>
                  <a:lnTo>
                    <a:pt x="150266" y="109169"/>
                  </a:lnTo>
                  <a:lnTo>
                    <a:pt x="169265" y="105943"/>
                  </a:lnTo>
                  <a:lnTo>
                    <a:pt x="204787" y="112649"/>
                  </a:lnTo>
                  <a:lnTo>
                    <a:pt x="238328" y="127698"/>
                  </a:lnTo>
                  <a:lnTo>
                    <a:pt x="264464" y="143459"/>
                  </a:lnTo>
                  <a:lnTo>
                    <a:pt x="277799" y="152336"/>
                  </a:lnTo>
                  <a:lnTo>
                    <a:pt x="283959" y="154254"/>
                  </a:lnTo>
                  <a:lnTo>
                    <a:pt x="342315" y="82740"/>
                  </a:lnTo>
                  <a:lnTo>
                    <a:pt x="344589" y="70370"/>
                  </a:lnTo>
                  <a:lnTo>
                    <a:pt x="342734" y="63385"/>
                  </a:lnTo>
                  <a:lnTo>
                    <a:pt x="277609" y="22618"/>
                  </a:lnTo>
                  <a:lnTo>
                    <a:pt x="230809" y="6667"/>
                  </a:lnTo>
                  <a:lnTo>
                    <a:pt x="175336" y="0"/>
                  </a:lnTo>
                  <a:lnTo>
                    <a:pt x="121754" y="6083"/>
                  </a:lnTo>
                  <a:lnTo>
                    <a:pt x="77927" y="22885"/>
                  </a:lnTo>
                  <a:lnTo>
                    <a:pt x="43827" y="48234"/>
                  </a:lnTo>
                  <a:lnTo>
                    <a:pt x="19481" y="79971"/>
                  </a:lnTo>
                  <a:lnTo>
                    <a:pt x="4864" y="115912"/>
                  </a:lnTo>
                  <a:lnTo>
                    <a:pt x="0" y="153885"/>
                  </a:lnTo>
                  <a:lnTo>
                    <a:pt x="9042" y="204774"/>
                  </a:lnTo>
                  <a:lnTo>
                    <a:pt x="33032" y="246557"/>
                  </a:lnTo>
                  <a:lnTo>
                    <a:pt x="67221" y="279996"/>
                  </a:lnTo>
                  <a:lnTo>
                    <a:pt x="106870" y="305828"/>
                  </a:lnTo>
                  <a:lnTo>
                    <a:pt x="147256" y="324789"/>
                  </a:lnTo>
                  <a:lnTo>
                    <a:pt x="181241" y="341236"/>
                  </a:lnTo>
                  <a:lnTo>
                    <a:pt x="205689" y="359486"/>
                  </a:lnTo>
                  <a:lnTo>
                    <a:pt x="220459" y="379920"/>
                  </a:lnTo>
                  <a:lnTo>
                    <a:pt x="225425" y="402882"/>
                  </a:lnTo>
                  <a:lnTo>
                    <a:pt x="221513" y="421563"/>
                  </a:lnTo>
                  <a:lnTo>
                    <a:pt x="210616" y="436245"/>
                  </a:lnTo>
                  <a:lnTo>
                    <a:pt x="194043" y="445846"/>
                  </a:lnTo>
                  <a:lnTo>
                    <a:pt x="173062" y="449287"/>
                  </a:lnTo>
                  <a:lnTo>
                    <a:pt x="135509" y="442861"/>
                  </a:lnTo>
                  <a:lnTo>
                    <a:pt x="101511" y="428612"/>
                  </a:lnTo>
                  <a:lnTo>
                    <a:pt x="76352" y="414058"/>
                  </a:lnTo>
                  <a:lnTo>
                    <a:pt x="65278" y="406755"/>
                  </a:lnTo>
                  <a:lnTo>
                    <a:pt x="59855" y="404431"/>
                  </a:lnTo>
                  <a:lnTo>
                    <a:pt x="3797" y="475576"/>
                  </a:lnTo>
                  <a:lnTo>
                    <a:pt x="571" y="487565"/>
                  </a:lnTo>
                  <a:lnTo>
                    <a:pt x="2933" y="492112"/>
                  </a:lnTo>
                  <a:lnTo>
                    <a:pt x="62522" y="533679"/>
                  </a:lnTo>
                  <a:lnTo>
                    <a:pt x="112509" y="549986"/>
                  </a:lnTo>
                  <a:lnTo>
                    <a:pt x="178371" y="556780"/>
                  </a:lnTo>
                  <a:lnTo>
                    <a:pt x="230378" y="550456"/>
                  </a:lnTo>
                  <a:lnTo>
                    <a:pt x="274396" y="532980"/>
                  </a:lnTo>
                  <a:lnTo>
                    <a:pt x="309765" y="506615"/>
                  </a:lnTo>
                  <a:lnTo>
                    <a:pt x="335838" y="473608"/>
                  </a:lnTo>
                  <a:lnTo>
                    <a:pt x="351967" y="436219"/>
                  </a:lnTo>
                  <a:lnTo>
                    <a:pt x="357492" y="396697"/>
                  </a:lnTo>
                  <a:close/>
                </a:path>
                <a:path w="1515110" h="556895">
                  <a:moveTo>
                    <a:pt x="517410" y="14693"/>
                  </a:moveTo>
                  <a:lnTo>
                    <a:pt x="510578" y="7734"/>
                  </a:lnTo>
                  <a:lnTo>
                    <a:pt x="404317" y="7734"/>
                  </a:lnTo>
                  <a:lnTo>
                    <a:pt x="397484" y="14693"/>
                  </a:lnTo>
                  <a:lnTo>
                    <a:pt x="397484" y="534352"/>
                  </a:lnTo>
                  <a:lnTo>
                    <a:pt x="397484" y="542086"/>
                  </a:lnTo>
                  <a:lnTo>
                    <a:pt x="404317" y="549046"/>
                  </a:lnTo>
                  <a:lnTo>
                    <a:pt x="510578" y="549046"/>
                  </a:lnTo>
                  <a:lnTo>
                    <a:pt x="517410" y="542086"/>
                  </a:lnTo>
                  <a:lnTo>
                    <a:pt x="517410" y="14693"/>
                  </a:lnTo>
                  <a:close/>
                </a:path>
                <a:path w="1515110" h="556895">
                  <a:moveTo>
                    <a:pt x="1016787" y="14693"/>
                  </a:moveTo>
                  <a:lnTo>
                    <a:pt x="1009954" y="7734"/>
                  </a:lnTo>
                  <a:lnTo>
                    <a:pt x="902944" y="7734"/>
                  </a:lnTo>
                  <a:lnTo>
                    <a:pt x="896874" y="14693"/>
                  </a:lnTo>
                  <a:lnTo>
                    <a:pt x="896874" y="296951"/>
                  </a:lnTo>
                  <a:lnTo>
                    <a:pt x="896112" y="296951"/>
                  </a:lnTo>
                  <a:lnTo>
                    <a:pt x="593267" y="0"/>
                  </a:lnTo>
                  <a:lnTo>
                    <a:pt x="566699" y="0"/>
                  </a:lnTo>
                  <a:lnTo>
                    <a:pt x="559866" y="6184"/>
                  </a:lnTo>
                  <a:lnTo>
                    <a:pt x="560628" y="534352"/>
                  </a:lnTo>
                  <a:lnTo>
                    <a:pt x="560628" y="542086"/>
                  </a:lnTo>
                  <a:lnTo>
                    <a:pt x="567461" y="549046"/>
                  </a:lnTo>
                  <a:lnTo>
                    <a:pt x="673722" y="549046"/>
                  </a:lnTo>
                  <a:lnTo>
                    <a:pt x="679792" y="542086"/>
                  </a:lnTo>
                  <a:lnTo>
                    <a:pt x="679792" y="245910"/>
                  </a:lnTo>
                  <a:lnTo>
                    <a:pt x="680554" y="245910"/>
                  </a:lnTo>
                  <a:lnTo>
                    <a:pt x="981875" y="554456"/>
                  </a:lnTo>
                  <a:lnTo>
                    <a:pt x="987945" y="556780"/>
                  </a:lnTo>
                  <a:lnTo>
                    <a:pt x="1009954" y="556780"/>
                  </a:lnTo>
                  <a:lnTo>
                    <a:pt x="1016787" y="550595"/>
                  </a:lnTo>
                  <a:lnTo>
                    <a:pt x="1016787" y="14693"/>
                  </a:lnTo>
                  <a:close/>
                </a:path>
                <a:path w="1515110" h="556895">
                  <a:moveTo>
                    <a:pt x="1514551" y="497230"/>
                  </a:moveTo>
                  <a:lnTo>
                    <a:pt x="1513789" y="277609"/>
                  </a:lnTo>
                  <a:lnTo>
                    <a:pt x="1507718" y="270649"/>
                  </a:lnTo>
                  <a:lnTo>
                    <a:pt x="1339215" y="270649"/>
                  </a:lnTo>
                  <a:lnTo>
                    <a:pt x="1333144" y="276834"/>
                  </a:lnTo>
                  <a:lnTo>
                    <a:pt x="1333144" y="369633"/>
                  </a:lnTo>
                  <a:lnTo>
                    <a:pt x="1339215" y="375818"/>
                  </a:lnTo>
                  <a:lnTo>
                    <a:pt x="1395387" y="375818"/>
                  </a:lnTo>
                  <a:lnTo>
                    <a:pt x="1395387" y="420674"/>
                  </a:lnTo>
                  <a:lnTo>
                    <a:pt x="1378318" y="426529"/>
                  </a:lnTo>
                  <a:lnTo>
                    <a:pt x="1361325" y="430352"/>
                  </a:lnTo>
                  <a:lnTo>
                    <a:pt x="1344472" y="432422"/>
                  </a:lnTo>
                  <a:lnTo>
                    <a:pt x="1327835" y="433044"/>
                  </a:lnTo>
                  <a:lnTo>
                    <a:pt x="1280439" y="425132"/>
                  </a:lnTo>
                  <a:lnTo>
                    <a:pt x="1239202" y="403161"/>
                  </a:lnTo>
                  <a:lnTo>
                    <a:pt x="1206627" y="369747"/>
                  </a:lnTo>
                  <a:lnTo>
                    <a:pt x="1185240" y="327533"/>
                  </a:lnTo>
                  <a:lnTo>
                    <a:pt x="1177556" y="279158"/>
                  </a:lnTo>
                  <a:lnTo>
                    <a:pt x="1185164" y="230251"/>
                  </a:lnTo>
                  <a:lnTo>
                    <a:pt x="1206360" y="187426"/>
                  </a:lnTo>
                  <a:lnTo>
                    <a:pt x="1238707" y="153441"/>
                  </a:lnTo>
                  <a:lnTo>
                    <a:pt x="1279753" y="131038"/>
                  </a:lnTo>
                  <a:lnTo>
                    <a:pt x="1327073" y="122948"/>
                  </a:lnTo>
                  <a:lnTo>
                    <a:pt x="1354251" y="124942"/>
                  </a:lnTo>
                  <a:lnTo>
                    <a:pt x="1379918" y="131368"/>
                  </a:lnTo>
                  <a:lnTo>
                    <a:pt x="1404035" y="142862"/>
                  </a:lnTo>
                  <a:lnTo>
                    <a:pt x="1432585" y="164706"/>
                  </a:lnTo>
                  <a:lnTo>
                    <a:pt x="1440929" y="164706"/>
                  </a:lnTo>
                  <a:lnTo>
                    <a:pt x="1446999" y="159296"/>
                  </a:lnTo>
                  <a:lnTo>
                    <a:pt x="1506956" y="94335"/>
                  </a:lnTo>
                  <a:lnTo>
                    <a:pt x="1513039" y="88150"/>
                  </a:lnTo>
                  <a:lnTo>
                    <a:pt x="1463700" y="42862"/>
                  </a:lnTo>
                  <a:lnTo>
                    <a:pt x="1417408" y="20015"/>
                  </a:lnTo>
                  <a:lnTo>
                    <a:pt x="1368831" y="5715"/>
                  </a:lnTo>
                  <a:lnTo>
                    <a:pt x="1320241" y="774"/>
                  </a:lnTo>
                  <a:lnTo>
                    <a:pt x="1271117" y="5232"/>
                  </a:lnTo>
                  <a:lnTo>
                    <a:pt x="1224940" y="18084"/>
                  </a:lnTo>
                  <a:lnTo>
                    <a:pt x="1182471" y="38582"/>
                  </a:lnTo>
                  <a:lnTo>
                    <a:pt x="1144460" y="65951"/>
                  </a:lnTo>
                  <a:lnTo>
                    <a:pt x="1111669" y="99428"/>
                  </a:lnTo>
                  <a:lnTo>
                    <a:pt x="1084846" y="138252"/>
                  </a:lnTo>
                  <a:lnTo>
                    <a:pt x="1064742" y="181660"/>
                  </a:lnTo>
                  <a:lnTo>
                    <a:pt x="1052131" y="228879"/>
                  </a:lnTo>
                  <a:lnTo>
                    <a:pt x="1047762" y="279158"/>
                  </a:lnTo>
                  <a:lnTo>
                    <a:pt x="1052131" y="329387"/>
                  </a:lnTo>
                  <a:lnTo>
                    <a:pt x="1064742" y="376478"/>
                  </a:lnTo>
                  <a:lnTo>
                    <a:pt x="1084846" y="419671"/>
                  </a:lnTo>
                  <a:lnTo>
                    <a:pt x="1111669" y="458254"/>
                  </a:lnTo>
                  <a:lnTo>
                    <a:pt x="1144460" y="491477"/>
                  </a:lnTo>
                  <a:lnTo>
                    <a:pt x="1182471" y="518604"/>
                  </a:lnTo>
                  <a:lnTo>
                    <a:pt x="1224940" y="538899"/>
                  </a:lnTo>
                  <a:lnTo>
                    <a:pt x="1271117" y="551611"/>
                  </a:lnTo>
                  <a:lnTo>
                    <a:pt x="1320241" y="556006"/>
                  </a:lnTo>
                  <a:lnTo>
                    <a:pt x="1396085" y="548157"/>
                  </a:lnTo>
                  <a:lnTo>
                    <a:pt x="1455635" y="530872"/>
                  </a:lnTo>
                  <a:lnTo>
                    <a:pt x="1494548" y="513600"/>
                  </a:lnTo>
                  <a:lnTo>
                    <a:pt x="1514551" y="497230"/>
                  </a:lnTo>
                  <a:close/>
                </a:path>
              </a:pathLst>
            </a:custGeom>
            <a:solidFill>
              <a:srgbClr val="5F3264"/>
            </a:solidFill>
          </p:spPr>
          <p:txBody>
            <a:bodyPr wrap="square" lIns="0" tIns="0" rIns="0" bIns="0" rtlCol="0"/>
            <a:lstStyle/>
            <a:p>
              <a:endParaRPr sz="1904" dirty="0"/>
            </a:p>
          </p:txBody>
        </p:sp>
        <p:sp>
          <p:nvSpPr>
            <p:cNvPr id="31" name="object 12">
              <a:extLst>
                <a:ext uri="{FF2B5EF4-FFF2-40B4-BE49-F238E27FC236}">
                  <a16:creationId xmlns:a16="http://schemas.microsoft.com/office/drawing/2014/main" id="{FBB8E8DD-D1F8-AE4E-9510-027C7D9113ED}"/>
                </a:ext>
              </a:extLst>
            </p:cNvPr>
            <p:cNvSpPr/>
            <p:nvPr/>
          </p:nvSpPr>
          <p:spPr>
            <a:xfrm>
              <a:off x="1432788" y="4361687"/>
              <a:ext cx="1872614" cy="636270"/>
            </a:xfrm>
            <a:custGeom>
              <a:avLst/>
              <a:gdLst/>
              <a:ahLst/>
              <a:cxnLst/>
              <a:rect l="l" t="t" r="r" b="b"/>
              <a:pathLst>
                <a:path w="1872614" h="636270">
                  <a:moveTo>
                    <a:pt x="533247" y="568020"/>
                  </a:moveTo>
                  <a:lnTo>
                    <a:pt x="532371" y="317131"/>
                  </a:lnTo>
                  <a:lnTo>
                    <a:pt x="525449" y="309194"/>
                  </a:lnTo>
                  <a:lnTo>
                    <a:pt x="332943" y="309194"/>
                  </a:lnTo>
                  <a:lnTo>
                    <a:pt x="326009" y="316255"/>
                  </a:lnTo>
                  <a:lnTo>
                    <a:pt x="326009" y="422262"/>
                  </a:lnTo>
                  <a:lnTo>
                    <a:pt x="332943" y="429323"/>
                  </a:lnTo>
                  <a:lnTo>
                    <a:pt x="397103" y="429323"/>
                  </a:lnTo>
                  <a:lnTo>
                    <a:pt x="397103" y="480568"/>
                  </a:lnTo>
                  <a:lnTo>
                    <a:pt x="377621" y="487248"/>
                  </a:lnTo>
                  <a:lnTo>
                    <a:pt x="358203" y="491604"/>
                  </a:lnTo>
                  <a:lnTo>
                    <a:pt x="338963" y="493979"/>
                  </a:lnTo>
                  <a:lnTo>
                    <a:pt x="319951" y="494690"/>
                  </a:lnTo>
                  <a:lnTo>
                    <a:pt x="274421" y="488353"/>
                  </a:lnTo>
                  <a:lnTo>
                    <a:pt x="233438" y="470509"/>
                  </a:lnTo>
                  <a:lnTo>
                    <a:pt x="198666" y="442899"/>
                  </a:lnTo>
                  <a:lnTo>
                    <a:pt x="171780" y="407276"/>
                  </a:lnTo>
                  <a:lnTo>
                    <a:pt x="154432" y="365366"/>
                  </a:lnTo>
                  <a:lnTo>
                    <a:pt x="148272" y="318909"/>
                  </a:lnTo>
                  <a:lnTo>
                    <a:pt x="154368" y="271957"/>
                  </a:lnTo>
                  <a:lnTo>
                    <a:pt x="171551" y="229463"/>
                  </a:lnTo>
                  <a:lnTo>
                    <a:pt x="198234" y="193243"/>
                  </a:lnTo>
                  <a:lnTo>
                    <a:pt x="232791" y="165138"/>
                  </a:lnTo>
                  <a:lnTo>
                    <a:pt x="273608" y="146926"/>
                  </a:lnTo>
                  <a:lnTo>
                    <a:pt x="319074" y="140462"/>
                  </a:lnTo>
                  <a:lnTo>
                    <a:pt x="350113" y="142735"/>
                  </a:lnTo>
                  <a:lnTo>
                    <a:pt x="379450" y="150075"/>
                  </a:lnTo>
                  <a:lnTo>
                    <a:pt x="406996" y="163195"/>
                  </a:lnTo>
                  <a:lnTo>
                    <a:pt x="432663" y="182867"/>
                  </a:lnTo>
                  <a:lnTo>
                    <a:pt x="438277" y="185839"/>
                  </a:lnTo>
                  <a:lnTo>
                    <a:pt x="524560" y="107772"/>
                  </a:lnTo>
                  <a:lnTo>
                    <a:pt x="485190" y="55283"/>
                  </a:lnTo>
                  <a:lnTo>
                    <a:pt x="443877" y="32181"/>
                  </a:lnTo>
                  <a:lnTo>
                    <a:pt x="400227" y="15100"/>
                  </a:lnTo>
                  <a:lnTo>
                    <a:pt x="355587" y="4521"/>
                  </a:lnTo>
                  <a:lnTo>
                    <a:pt x="311277" y="889"/>
                  </a:lnTo>
                  <a:lnTo>
                    <a:pt x="265137" y="4318"/>
                  </a:lnTo>
                  <a:lnTo>
                    <a:pt x="221145" y="14274"/>
                  </a:lnTo>
                  <a:lnTo>
                    <a:pt x="179781" y="30276"/>
                  </a:lnTo>
                  <a:lnTo>
                    <a:pt x="141503" y="51854"/>
                  </a:lnTo>
                  <a:lnTo>
                    <a:pt x="106807" y="78536"/>
                  </a:lnTo>
                  <a:lnTo>
                    <a:pt x="76136" y="109842"/>
                  </a:lnTo>
                  <a:lnTo>
                    <a:pt x="49987" y="145288"/>
                  </a:lnTo>
                  <a:lnTo>
                    <a:pt x="28829" y="184391"/>
                  </a:lnTo>
                  <a:lnTo>
                    <a:pt x="13131" y="226682"/>
                  </a:lnTo>
                  <a:lnTo>
                    <a:pt x="3365" y="271678"/>
                  </a:lnTo>
                  <a:lnTo>
                    <a:pt x="0" y="318909"/>
                  </a:lnTo>
                  <a:lnTo>
                    <a:pt x="3365" y="366102"/>
                  </a:lnTo>
                  <a:lnTo>
                    <a:pt x="13131" y="410984"/>
                  </a:lnTo>
                  <a:lnTo>
                    <a:pt x="28829" y="453110"/>
                  </a:lnTo>
                  <a:lnTo>
                    <a:pt x="49987" y="491998"/>
                  </a:lnTo>
                  <a:lnTo>
                    <a:pt x="76136" y="527215"/>
                  </a:lnTo>
                  <a:lnTo>
                    <a:pt x="106807" y="558266"/>
                  </a:lnTo>
                  <a:lnTo>
                    <a:pt x="141503" y="584720"/>
                  </a:lnTo>
                  <a:lnTo>
                    <a:pt x="179781" y="606094"/>
                  </a:lnTo>
                  <a:lnTo>
                    <a:pt x="221145" y="621931"/>
                  </a:lnTo>
                  <a:lnTo>
                    <a:pt x="265137" y="631774"/>
                  </a:lnTo>
                  <a:lnTo>
                    <a:pt x="311277" y="635152"/>
                  </a:lnTo>
                  <a:lnTo>
                    <a:pt x="397916" y="626186"/>
                  </a:lnTo>
                  <a:lnTo>
                    <a:pt x="465950" y="606437"/>
                  </a:lnTo>
                  <a:lnTo>
                    <a:pt x="510400" y="586701"/>
                  </a:lnTo>
                  <a:lnTo>
                    <a:pt x="526313" y="577735"/>
                  </a:lnTo>
                  <a:lnTo>
                    <a:pt x="529780" y="575094"/>
                  </a:lnTo>
                  <a:lnTo>
                    <a:pt x="533247" y="568020"/>
                  </a:lnTo>
                  <a:close/>
                </a:path>
                <a:path w="1872614" h="636270">
                  <a:moveTo>
                    <a:pt x="1154125" y="612368"/>
                  </a:moveTo>
                  <a:lnTo>
                    <a:pt x="1152398" y="604024"/>
                  </a:lnTo>
                  <a:lnTo>
                    <a:pt x="880084" y="16332"/>
                  </a:lnTo>
                  <a:lnTo>
                    <a:pt x="877481" y="11099"/>
                  </a:lnTo>
                  <a:lnTo>
                    <a:pt x="871385" y="6731"/>
                  </a:lnTo>
                  <a:lnTo>
                    <a:pt x="850519" y="6731"/>
                  </a:lnTo>
                  <a:lnTo>
                    <a:pt x="844423" y="11099"/>
                  </a:lnTo>
                  <a:lnTo>
                    <a:pt x="841806" y="16332"/>
                  </a:lnTo>
                  <a:lnTo>
                    <a:pt x="569506" y="604024"/>
                  </a:lnTo>
                  <a:lnTo>
                    <a:pt x="567778" y="612368"/>
                  </a:lnTo>
                  <a:lnTo>
                    <a:pt x="570052" y="619633"/>
                  </a:lnTo>
                  <a:lnTo>
                    <a:pt x="575741" y="624776"/>
                  </a:lnTo>
                  <a:lnTo>
                    <a:pt x="584288" y="626732"/>
                  </a:lnTo>
                  <a:lnTo>
                    <a:pt x="679983" y="626732"/>
                  </a:lnTo>
                  <a:lnTo>
                    <a:pt x="742632" y="535914"/>
                  </a:lnTo>
                  <a:lnTo>
                    <a:pt x="832078" y="535914"/>
                  </a:lnTo>
                  <a:lnTo>
                    <a:pt x="835367" y="417156"/>
                  </a:lnTo>
                  <a:lnTo>
                    <a:pt x="794829" y="417156"/>
                  </a:lnTo>
                  <a:lnTo>
                    <a:pt x="860082" y="273062"/>
                  </a:lnTo>
                  <a:lnTo>
                    <a:pt x="860945" y="273062"/>
                  </a:lnTo>
                  <a:lnTo>
                    <a:pt x="927074" y="417156"/>
                  </a:lnTo>
                  <a:lnTo>
                    <a:pt x="888758" y="417156"/>
                  </a:lnTo>
                  <a:lnTo>
                    <a:pt x="886879" y="535914"/>
                  </a:lnTo>
                  <a:lnTo>
                    <a:pt x="979271" y="535914"/>
                  </a:lnTo>
                  <a:lnTo>
                    <a:pt x="1010589" y="604901"/>
                  </a:lnTo>
                  <a:lnTo>
                    <a:pt x="1016444" y="615315"/>
                  </a:lnTo>
                  <a:lnTo>
                    <a:pt x="1022883" y="622046"/>
                  </a:lnTo>
                  <a:lnTo>
                    <a:pt x="1030770" y="625652"/>
                  </a:lnTo>
                  <a:lnTo>
                    <a:pt x="1041031" y="626732"/>
                  </a:lnTo>
                  <a:lnTo>
                    <a:pt x="1137615" y="626732"/>
                  </a:lnTo>
                  <a:lnTo>
                    <a:pt x="1146162" y="624776"/>
                  </a:lnTo>
                  <a:lnTo>
                    <a:pt x="1151851" y="619633"/>
                  </a:lnTo>
                  <a:lnTo>
                    <a:pt x="1154125" y="612368"/>
                  </a:lnTo>
                  <a:close/>
                </a:path>
                <a:path w="1872614" h="636270">
                  <a:moveTo>
                    <a:pt x="1872119" y="607771"/>
                  </a:moveTo>
                  <a:lnTo>
                    <a:pt x="1774139" y="14135"/>
                  </a:lnTo>
                  <a:lnTo>
                    <a:pt x="1773275" y="6184"/>
                  </a:lnTo>
                  <a:lnTo>
                    <a:pt x="1765465" y="0"/>
                  </a:lnTo>
                  <a:lnTo>
                    <a:pt x="1740319" y="0"/>
                  </a:lnTo>
                  <a:lnTo>
                    <a:pt x="1732508" y="3543"/>
                  </a:lnTo>
                  <a:lnTo>
                    <a:pt x="1729917" y="8839"/>
                  </a:lnTo>
                  <a:lnTo>
                    <a:pt x="1528762" y="390461"/>
                  </a:lnTo>
                  <a:lnTo>
                    <a:pt x="1527022" y="390461"/>
                  </a:lnTo>
                  <a:lnTo>
                    <a:pt x="1325880" y="8839"/>
                  </a:lnTo>
                  <a:lnTo>
                    <a:pt x="1323263" y="3543"/>
                  </a:lnTo>
                  <a:lnTo>
                    <a:pt x="1315466" y="0"/>
                  </a:lnTo>
                  <a:lnTo>
                    <a:pt x="1290320" y="0"/>
                  </a:lnTo>
                  <a:lnTo>
                    <a:pt x="1282509" y="6184"/>
                  </a:lnTo>
                  <a:lnTo>
                    <a:pt x="1281645" y="14135"/>
                  </a:lnTo>
                  <a:lnTo>
                    <a:pt x="1183678" y="607771"/>
                  </a:lnTo>
                  <a:lnTo>
                    <a:pt x="1184046" y="615657"/>
                  </a:lnTo>
                  <a:lnTo>
                    <a:pt x="1187348" y="621792"/>
                  </a:lnTo>
                  <a:lnTo>
                    <a:pt x="1192936" y="625792"/>
                  </a:lnTo>
                  <a:lnTo>
                    <a:pt x="1200150" y="627202"/>
                  </a:lnTo>
                  <a:lnTo>
                    <a:pt x="1311135" y="627202"/>
                  </a:lnTo>
                  <a:lnTo>
                    <a:pt x="1318056" y="620128"/>
                  </a:lnTo>
                  <a:lnTo>
                    <a:pt x="1357083" y="340106"/>
                  </a:lnTo>
                  <a:lnTo>
                    <a:pt x="1358823" y="340106"/>
                  </a:lnTo>
                  <a:lnTo>
                    <a:pt x="1507947" y="631609"/>
                  </a:lnTo>
                  <a:lnTo>
                    <a:pt x="1514894" y="636041"/>
                  </a:lnTo>
                  <a:lnTo>
                    <a:pt x="1540027" y="636041"/>
                  </a:lnTo>
                  <a:lnTo>
                    <a:pt x="1547837" y="631609"/>
                  </a:lnTo>
                  <a:lnTo>
                    <a:pt x="1696097" y="340106"/>
                  </a:lnTo>
                  <a:lnTo>
                    <a:pt x="1697824" y="340106"/>
                  </a:lnTo>
                  <a:lnTo>
                    <a:pt x="1736852" y="613067"/>
                  </a:lnTo>
                  <a:lnTo>
                    <a:pt x="1737728" y="620128"/>
                  </a:lnTo>
                  <a:lnTo>
                    <a:pt x="1745526" y="627202"/>
                  </a:lnTo>
                  <a:lnTo>
                    <a:pt x="1855635" y="627202"/>
                  </a:lnTo>
                  <a:lnTo>
                    <a:pt x="1862848" y="625792"/>
                  </a:lnTo>
                  <a:lnTo>
                    <a:pt x="1868424" y="621792"/>
                  </a:lnTo>
                  <a:lnTo>
                    <a:pt x="1871738" y="615657"/>
                  </a:lnTo>
                  <a:lnTo>
                    <a:pt x="1872119" y="607771"/>
                  </a:lnTo>
                  <a:close/>
                </a:path>
              </a:pathLst>
            </a:custGeom>
            <a:solidFill>
              <a:srgbClr val="5F3264"/>
            </a:solidFill>
          </p:spPr>
          <p:txBody>
            <a:bodyPr wrap="square" lIns="0" tIns="0" rIns="0" bIns="0" rtlCol="0"/>
            <a:lstStyle/>
            <a:p>
              <a:endParaRPr sz="1904" dirty="0"/>
            </a:p>
          </p:txBody>
        </p:sp>
        <p:sp>
          <p:nvSpPr>
            <p:cNvPr id="32" name="object 13">
              <a:extLst>
                <a:ext uri="{FF2B5EF4-FFF2-40B4-BE49-F238E27FC236}">
                  <a16:creationId xmlns:a16="http://schemas.microsoft.com/office/drawing/2014/main" id="{B3BBC659-16F5-3146-DB9C-0F5F967E46FE}"/>
                </a:ext>
              </a:extLst>
            </p:cNvPr>
            <p:cNvSpPr/>
            <p:nvPr/>
          </p:nvSpPr>
          <p:spPr>
            <a:xfrm>
              <a:off x="1096721" y="4368418"/>
              <a:ext cx="289560" cy="629920"/>
            </a:xfrm>
            <a:custGeom>
              <a:avLst/>
              <a:gdLst/>
              <a:ahLst/>
              <a:cxnLst/>
              <a:rect l="l" t="t" r="r" b="b"/>
              <a:pathLst>
                <a:path w="289559" h="629920">
                  <a:moveTo>
                    <a:pt x="289115" y="510032"/>
                  </a:moveTo>
                  <a:lnTo>
                    <a:pt x="285407" y="506590"/>
                  </a:lnTo>
                  <a:lnTo>
                    <a:pt x="60718" y="506590"/>
                  </a:lnTo>
                  <a:lnTo>
                    <a:pt x="60718" y="447522"/>
                  </a:lnTo>
                  <a:lnTo>
                    <a:pt x="56984" y="444449"/>
                  </a:lnTo>
                  <a:lnTo>
                    <a:pt x="3708" y="444449"/>
                  </a:lnTo>
                  <a:lnTo>
                    <a:pt x="0" y="447522"/>
                  </a:lnTo>
                  <a:lnTo>
                    <a:pt x="0" y="626249"/>
                  </a:lnTo>
                  <a:lnTo>
                    <a:pt x="3708" y="629323"/>
                  </a:lnTo>
                  <a:lnTo>
                    <a:pt x="56984" y="629323"/>
                  </a:lnTo>
                  <a:lnTo>
                    <a:pt x="60718" y="626249"/>
                  </a:lnTo>
                  <a:lnTo>
                    <a:pt x="60718" y="567182"/>
                  </a:lnTo>
                  <a:lnTo>
                    <a:pt x="281266" y="567182"/>
                  </a:lnTo>
                  <a:lnTo>
                    <a:pt x="285407" y="567182"/>
                  </a:lnTo>
                  <a:lnTo>
                    <a:pt x="289115" y="563727"/>
                  </a:lnTo>
                  <a:lnTo>
                    <a:pt x="289115" y="510032"/>
                  </a:lnTo>
                  <a:close/>
                </a:path>
                <a:path w="289559" h="629920">
                  <a:moveTo>
                    <a:pt x="289115" y="199440"/>
                  </a:moveTo>
                  <a:lnTo>
                    <a:pt x="285407" y="195999"/>
                  </a:lnTo>
                  <a:lnTo>
                    <a:pt x="3708" y="195999"/>
                  </a:lnTo>
                  <a:lnTo>
                    <a:pt x="0" y="199440"/>
                  </a:lnTo>
                  <a:lnTo>
                    <a:pt x="0" y="253136"/>
                  </a:lnTo>
                  <a:lnTo>
                    <a:pt x="3708" y="256209"/>
                  </a:lnTo>
                  <a:lnTo>
                    <a:pt x="111937" y="256209"/>
                  </a:lnTo>
                  <a:lnTo>
                    <a:pt x="111937" y="365899"/>
                  </a:lnTo>
                  <a:lnTo>
                    <a:pt x="3708" y="365899"/>
                  </a:lnTo>
                  <a:lnTo>
                    <a:pt x="0" y="368960"/>
                  </a:lnTo>
                  <a:lnTo>
                    <a:pt x="0" y="422656"/>
                  </a:lnTo>
                  <a:lnTo>
                    <a:pt x="3708" y="426123"/>
                  </a:lnTo>
                  <a:lnTo>
                    <a:pt x="281266" y="426123"/>
                  </a:lnTo>
                  <a:lnTo>
                    <a:pt x="285407" y="426123"/>
                  </a:lnTo>
                  <a:lnTo>
                    <a:pt x="289115" y="422656"/>
                  </a:lnTo>
                  <a:lnTo>
                    <a:pt x="289115" y="368960"/>
                  </a:lnTo>
                  <a:lnTo>
                    <a:pt x="285407" y="365899"/>
                  </a:lnTo>
                  <a:lnTo>
                    <a:pt x="172656" y="365899"/>
                  </a:lnTo>
                  <a:lnTo>
                    <a:pt x="172656" y="256209"/>
                  </a:lnTo>
                  <a:lnTo>
                    <a:pt x="285407" y="256209"/>
                  </a:lnTo>
                  <a:lnTo>
                    <a:pt x="289115" y="253136"/>
                  </a:lnTo>
                  <a:lnTo>
                    <a:pt x="289115" y="199440"/>
                  </a:lnTo>
                  <a:close/>
                </a:path>
                <a:path w="289559" h="629920">
                  <a:moveTo>
                    <a:pt x="289128" y="3073"/>
                  </a:moveTo>
                  <a:lnTo>
                    <a:pt x="285419" y="0"/>
                  </a:lnTo>
                  <a:lnTo>
                    <a:pt x="232143" y="0"/>
                  </a:lnTo>
                  <a:lnTo>
                    <a:pt x="228409" y="3073"/>
                  </a:lnTo>
                  <a:lnTo>
                    <a:pt x="228307" y="114808"/>
                  </a:lnTo>
                  <a:lnTo>
                    <a:pt x="172504" y="114871"/>
                  </a:lnTo>
                  <a:lnTo>
                    <a:pt x="172504" y="24663"/>
                  </a:lnTo>
                  <a:lnTo>
                    <a:pt x="171805" y="21437"/>
                  </a:lnTo>
                  <a:lnTo>
                    <a:pt x="168770" y="18808"/>
                  </a:lnTo>
                  <a:lnTo>
                    <a:pt x="115658" y="18808"/>
                  </a:lnTo>
                  <a:lnTo>
                    <a:pt x="111937" y="22250"/>
                  </a:lnTo>
                  <a:lnTo>
                    <a:pt x="111747" y="114871"/>
                  </a:lnTo>
                  <a:lnTo>
                    <a:pt x="60210" y="114808"/>
                  </a:lnTo>
                  <a:lnTo>
                    <a:pt x="60210" y="4699"/>
                  </a:lnTo>
                  <a:lnTo>
                    <a:pt x="59067" y="1866"/>
                  </a:lnTo>
                  <a:lnTo>
                    <a:pt x="56095" y="0"/>
                  </a:lnTo>
                  <a:lnTo>
                    <a:pt x="3721" y="0"/>
                  </a:lnTo>
                  <a:lnTo>
                    <a:pt x="12" y="3073"/>
                  </a:lnTo>
                  <a:lnTo>
                    <a:pt x="12" y="171983"/>
                  </a:lnTo>
                  <a:lnTo>
                    <a:pt x="4699" y="175018"/>
                  </a:lnTo>
                  <a:lnTo>
                    <a:pt x="10452" y="175704"/>
                  </a:lnTo>
                  <a:lnTo>
                    <a:pt x="278688" y="175704"/>
                  </a:lnTo>
                  <a:lnTo>
                    <a:pt x="284429" y="175018"/>
                  </a:lnTo>
                  <a:lnTo>
                    <a:pt x="289128" y="171983"/>
                  </a:lnTo>
                  <a:lnTo>
                    <a:pt x="289128" y="168008"/>
                  </a:lnTo>
                  <a:lnTo>
                    <a:pt x="289128" y="3073"/>
                  </a:lnTo>
                  <a:close/>
                </a:path>
              </a:pathLst>
            </a:custGeom>
            <a:solidFill>
              <a:srgbClr val="5F3264"/>
            </a:solidFill>
          </p:spPr>
          <p:txBody>
            <a:bodyPr wrap="square" lIns="0" tIns="0" rIns="0" bIns="0" rtlCol="0"/>
            <a:lstStyle/>
            <a:p>
              <a:endParaRPr sz="1904" dirty="0"/>
            </a:p>
          </p:txBody>
        </p:sp>
      </p:grpSp>
      <p:graphicFrame>
        <p:nvGraphicFramePr>
          <p:cNvPr id="24" name="Table 8">
            <a:extLst>
              <a:ext uri="{FF2B5EF4-FFF2-40B4-BE49-F238E27FC236}">
                <a16:creationId xmlns:a16="http://schemas.microsoft.com/office/drawing/2014/main" id="{FCE3F168-018D-CCFC-91C0-94C30B423B11}"/>
              </a:ext>
            </a:extLst>
          </p:cNvPr>
          <p:cNvGraphicFramePr>
            <a:graphicFrameLocks noGrp="1"/>
          </p:cNvGraphicFramePr>
          <p:nvPr>
            <p:extLst>
              <p:ext uri="{D42A27DB-BD31-4B8C-83A1-F6EECF244321}">
                <p14:modId xmlns:p14="http://schemas.microsoft.com/office/powerpoint/2010/main" val="295716907"/>
              </p:ext>
            </p:extLst>
          </p:nvPr>
        </p:nvGraphicFramePr>
        <p:xfrm>
          <a:off x="519764" y="1686202"/>
          <a:ext cx="11165305" cy="1882140"/>
        </p:xfrm>
        <a:graphic>
          <a:graphicData uri="http://schemas.openxmlformats.org/drawingml/2006/table">
            <a:tbl>
              <a:tblPr firstRow="1" bandRow="1">
                <a:tableStyleId>{21E4AEA4-8DFA-4A89-87EB-49C32662AFE0}</a:tableStyleId>
              </a:tblPr>
              <a:tblGrid>
                <a:gridCol w="4346600">
                  <a:extLst>
                    <a:ext uri="{9D8B030D-6E8A-4147-A177-3AD203B41FA5}">
                      <a16:colId xmlns:a16="http://schemas.microsoft.com/office/drawing/2014/main" val="1932689212"/>
                    </a:ext>
                  </a:extLst>
                </a:gridCol>
                <a:gridCol w="2664782">
                  <a:extLst>
                    <a:ext uri="{9D8B030D-6E8A-4147-A177-3AD203B41FA5}">
                      <a16:colId xmlns:a16="http://schemas.microsoft.com/office/drawing/2014/main" val="3591111475"/>
                    </a:ext>
                  </a:extLst>
                </a:gridCol>
                <a:gridCol w="2664782">
                  <a:extLst>
                    <a:ext uri="{9D8B030D-6E8A-4147-A177-3AD203B41FA5}">
                      <a16:colId xmlns:a16="http://schemas.microsoft.com/office/drawing/2014/main" val="1221467470"/>
                    </a:ext>
                  </a:extLst>
                </a:gridCol>
                <a:gridCol w="1489141">
                  <a:extLst>
                    <a:ext uri="{9D8B030D-6E8A-4147-A177-3AD203B41FA5}">
                      <a16:colId xmlns:a16="http://schemas.microsoft.com/office/drawing/2014/main" val="855243609"/>
                    </a:ext>
                  </a:extLst>
                </a:gridCol>
              </a:tblGrid>
              <a:tr h="370840">
                <a:tc>
                  <a:txBody>
                    <a:bodyPr/>
                    <a:lstStyle/>
                    <a:p>
                      <a:pPr algn="ctr"/>
                      <a:r>
                        <a:rPr lang="en-CA" sz="1200" dirty="0"/>
                        <a:t>Things to consider</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chemeClr val="bg2"/>
                    </a:solidFill>
                  </a:tcPr>
                </a:tc>
                <a:tc>
                  <a:txBody>
                    <a:bodyPr/>
                    <a:lstStyle/>
                    <a:p>
                      <a:pPr algn="ctr"/>
                      <a:r>
                        <a:rPr lang="en-CA" sz="1200" dirty="0"/>
                        <a:t>What improvements do we need to make? </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chemeClr val="bg2"/>
                    </a:solidFill>
                  </a:tcPr>
                </a:tc>
                <a:tc>
                  <a:txBody>
                    <a:bodyPr/>
                    <a:lstStyle/>
                    <a:p>
                      <a:pPr algn="ctr"/>
                      <a:r>
                        <a:rPr lang="en-CA" sz="1200" dirty="0"/>
                        <a:t>What are our next steps?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chemeClr val="bg2"/>
                    </a:solidFill>
                  </a:tcPr>
                </a:tc>
                <a:tc>
                  <a:txBody>
                    <a:bodyPr/>
                    <a:lstStyle/>
                    <a:p>
                      <a:pPr algn="ctr"/>
                      <a:r>
                        <a:rPr lang="en-CA" sz="1200" dirty="0"/>
                        <a:t>Who is going to own this?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2828641"/>
                  </a:ext>
                </a:extLst>
              </a:tr>
              <a:tr h="370840">
                <a:tc>
                  <a:txBody>
                    <a:bodyPr/>
                    <a:lstStyle/>
                    <a:p>
                      <a:pPr marL="342900" lvl="0" indent="-342900">
                        <a:spcBef>
                          <a:spcPts val="300"/>
                        </a:spcBef>
                        <a:buFont typeface="Symbol" panose="05050102010706020507" pitchFamily="18" charset="2"/>
                        <a:buChar char=""/>
                      </a:pPr>
                      <a:r>
                        <a:rPr lang="en-US" sz="1000" dirty="0">
                          <a:effectLst/>
                        </a:rPr>
                        <a:t>Have we consulted the ECB guidance on </a:t>
                      </a:r>
                      <a:r>
                        <a:rPr lang="en-US" sz="1000" dirty="0">
                          <a:effectLst/>
                          <a:hlinkClick r:id="rId3"/>
                        </a:rPr>
                        <a:t>“Creating Welcoming Environments”</a:t>
                      </a:r>
                      <a:r>
                        <a:rPr lang="en-US" sz="1000" dirty="0">
                          <a:effectLst/>
                        </a:rPr>
                        <a:t>?</a:t>
                      </a:r>
                    </a:p>
                    <a:p>
                      <a:pPr marL="342900" lvl="0" indent="-342900">
                        <a:spcBef>
                          <a:spcPts val="300"/>
                        </a:spcBef>
                        <a:buFont typeface="Symbol" panose="05050102010706020507" pitchFamily="18" charset="2"/>
                        <a:buChar char=""/>
                      </a:pPr>
                      <a:r>
                        <a:rPr lang="en-US" sz="1000" dirty="0">
                          <a:effectLst/>
                        </a:rPr>
                        <a:t>Have we completed the </a:t>
                      </a:r>
                      <a:r>
                        <a:rPr lang="en-US" sz="1000" dirty="0">
                          <a:effectLst/>
                          <a:hlinkClick r:id="rId4"/>
                        </a:rPr>
                        <a:t>ECB facilities survey</a:t>
                      </a:r>
                      <a:r>
                        <a:rPr lang="en-US" sz="1000" dirty="0">
                          <a:effectLst/>
                        </a:rPr>
                        <a:t>?</a:t>
                      </a:r>
                    </a:p>
                    <a:p>
                      <a:pPr marL="342900" lvl="0" indent="-342900">
                        <a:spcBef>
                          <a:spcPts val="300"/>
                        </a:spcBef>
                        <a:buFont typeface="Symbol" panose="05050102010706020507" pitchFamily="18" charset="2"/>
                        <a:buChar char=""/>
                      </a:pPr>
                      <a:r>
                        <a:rPr lang="en-US" sz="1000" dirty="0">
                          <a:effectLst/>
                        </a:rPr>
                        <a:t>Have we taken any practical steps to make our club facilities more accessible and inclusive? (e.g. to females, young/older people, those with an impairment or disability)</a:t>
                      </a:r>
                    </a:p>
                    <a:p>
                      <a:pPr marL="342900" marR="0" lvl="0" indent="-3429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a:pPr>
                      <a:r>
                        <a:rPr lang="en-US" sz="1000" b="0" i="0" u="none" strike="noStrike" kern="1200" cap="none" spc="0" normalizeH="0" baseline="0" noProof="0" dirty="0">
                          <a:ln>
                            <a:noFill/>
                          </a:ln>
                          <a:effectLst/>
                          <a:uLnTx/>
                          <a:uFillTx/>
                          <a:latin typeface="+mn-lt"/>
                          <a:ea typeface="+mn-ea"/>
                          <a:cs typeface="+mn-cs"/>
                        </a:rPr>
                        <a:t>Have we considered becoming a </a:t>
                      </a:r>
                      <a:r>
                        <a:rPr lang="en-US" sz="1000" b="0" i="0" u="none" strike="noStrike" kern="1200" cap="none" spc="0" normalizeH="0" baseline="0" noProof="0" dirty="0">
                          <a:ln>
                            <a:noFill/>
                          </a:ln>
                          <a:effectLst/>
                          <a:uLnTx/>
                          <a:uFillTx/>
                          <a:latin typeface="+mn-lt"/>
                          <a:ea typeface="+mn-ea"/>
                          <a:cs typeface="+mn-cs"/>
                          <a:hlinkClick r:id="rId5"/>
                        </a:rPr>
                        <a:t>Disability Cricket Champion Club</a:t>
                      </a:r>
                      <a:r>
                        <a:rPr lang="en-US" sz="1000" b="0" i="0" u="none" strike="noStrike" kern="1200" cap="none" spc="0" normalizeH="0" baseline="0" noProof="0" dirty="0">
                          <a:ln>
                            <a:noFill/>
                          </a:ln>
                          <a:effectLst/>
                          <a:uLnTx/>
                          <a:uFillTx/>
                          <a:latin typeface="+mn-lt"/>
                          <a:ea typeface="+mn-ea"/>
                          <a:cs typeface="+mn-cs"/>
                        </a:rPr>
                        <a:t> to support disabled people to get involved at your club?</a:t>
                      </a:r>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endParaRPr lang="en-CA" dirty="0"/>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en-US" sz="1000" b="0" i="1" u="none" strike="noStrike" kern="1200" cap="none" spc="0" normalizeH="0" baseline="0" noProof="0" dirty="0">
                          <a:ln>
                            <a:noFill/>
                          </a:ln>
                          <a:effectLst/>
                          <a:uLnTx/>
                          <a:uFillTx/>
                          <a:latin typeface="+mn-lt"/>
                          <a:ea typeface="+mn-ea"/>
                          <a:cs typeface="+mn-cs"/>
                        </a:rPr>
                        <a:t>Have we applied to the County Grants Scheme to fund improvements to our facilities?</a:t>
                      </a:r>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endParaRPr lang="en-CA" dirty="0"/>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2457551"/>
                  </a:ext>
                </a:extLst>
              </a:tr>
            </a:tbl>
          </a:graphicData>
        </a:graphic>
      </p:graphicFrame>
      <p:sp>
        <p:nvSpPr>
          <p:cNvPr id="25" name="TextBox 24">
            <a:extLst>
              <a:ext uri="{FF2B5EF4-FFF2-40B4-BE49-F238E27FC236}">
                <a16:creationId xmlns:a16="http://schemas.microsoft.com/office/drawing/2014/main" id="{AB3F079E-2991-9F26-8883-86358A08B1A2}"/>
              </a:ext>
            </a:extLst>
          </p:cNvPr>
          <p:cNvSpPr txBox="1"/>
          <p:nvPr/>
        </p:nvSpPr>
        <p:spPr>
          <a:xfrm>
            <a:off x="519764" y="1339807"/>
            <a:ext cx="10639425" cy="307777"/>
          </a:xfrm>
          <a:prstGeom prst="rect">
            <a:avLst/>
          </a:prstGeom>
          <a:noFill/>
        </p:spPr>
        <p:txBody>
          <a:bodyPr wrap="square" rtlCol="0">
            <a:spAutoFit/>
          </a:bodyPr>
          <a:lstStyle/>
          <a:p>
            <a:pPr algn="ctr"/>
            <a:r>
              <a:rPr lang="en-US" sz="1400" b="1" i="1" dirty="0"/>
              <a:t>“Have we taken steps to make our facilities accessible and welcoming to everyone?”</a:t>
            </a:r>
          </a:p>
        </p:txBody>
      </p:sp>
      <p:sp>
        <p:nvSpPr>
          <p:cNvPr id="26" name="TextBox 25">
            <a:extLst>
              <a:ext uri="{FF2B5EF4-FFF2-40B4-BE49-F238E27FC236}">
                <a16:creationId xmlns:a16="http://schemas.microsoft.com/office/drawing/2014/main" id="{F8298CC5-DA6A-2E90-CC4C-5B0A46E7A910}"/>
              </a:ext>
            </a:extLst>
          </p:cNvPr>
          <p:cNvSpPr txBox="1"/>
          <p:nvPr/>
        </p:nvSpPr>
        <p:spPr>
          <a:xfrm>
            <a:off x="725769" y="3914461"/>
            <a:ext cx="10832270" cy="307777"/>
          </a:xfrm>
          <a:prstGeom prst="rect">
            <a:avLst/>
          </a:prstGeom>
          <a:noFill/>
        </p:spPr>
        <p:txBody>
          <a:bodyPr wrap="square" rtlCol="0">
            <a:spAutoFit/>
          </a:bodyPr>
          <a:lstStyle/>
          <a:p>
            <a:pPr algn="ctr"/>
            <a:r>
              <a:rPr lang="en-US" sz="1400" b="1" i="1" dirty="0"/>
              <a:t>“How welcoming is our club to various ethnicities and religions? </a:t>
            </a:r>
          </a:p>
        </p:txBody>
      </p:sp>
      <p:graphicFrame>
        <p:nvGraphicFramePr>
          <p:cNvPr id="33" name="Table 8">
            <a:extLst>
              <a:ext uri="{FF2B5EF4-FFF2-40B4-BE49-F238E27FC236}">
                <a16:creationId xmlns:a16="http://schemas.microsoft.com/office/drawing/2014/main" id="{8B62D6A3-DF4E-48AD-F8C6-737D01F2552A}"/>
              </a:ext>
            </a:extLst>
          </p:cNvPr>
          <p:cNvGraphicFramePr>
            <a:graphicFrameLocks noGrp="1"/>
          </p:cNvGraphicFramePr>
          <p:nvPr>
            <p:extLst>
              <p:ext uri="{D42A27DB-BD31-4B8C-83A1-F6EECF244321}">
                <p14:modId xmlns:p14="http://schemas.microsoft.com/office/powerpoint/2010/main" val="2228575653"/>
              </p:ext>
            </p:extLst>
          </p:nvPr>
        </p:nvGraphicFramePr>
        <p:xfrm>
          <a:off x="519764" y="4312830"/>
          <a:ext cx="11165306" cy="1882140"/>
        </p:xfrm>
        <a:graphic>
          <a:graphicData uri="http://schemas.openxmlformats.org/drawingml/2006/table">
            <a:tbl>
              <a:tblPr firstRow="1" bandRow="1">
                <a:tableStyleId>{21E4AEA4-8DFA-4A89-87EB-49C32662AFE0}</a:tableStyleId>
              </a:tblPr>
              <a:tblGrid>
                <a:gridCol w="4346601">
                  <a:extLst>
                    <a:ext uri="{9D8B030D-6E8A-4147-A177-3AD203B41FA5}">
                      <a16:colId xmlns:a16="http://schemas.microsoft.com/office/drawing/2014/main" val="1932689212"/>
                    </a:ext>
                  </a:extLst>
                </a:gridCol>
                <a:gridCol w="2664782">
                  <a:extLst>
                    <a:ext uri="{9D8B030D-6E8A-4147-A177-3AD203B41FA5}">
                      <a16:colId xmlns:a16="http://schemas.microsoft.com/office/drawing/2014/main" val="3591111475"/>
                    </a:ext>
                  </a:extLst>
                </a:gridCol>
                <a:gridCol w="2664782">
                  <a:extLst>
                    <a:ext uri="{9D8B030D-6E8A-4147-A177-3AD203B41FA5}">
                      <a16:colId xmlns:a16="http://schemas.microsoft.com/office/drawing/2014/main" val="1221467470"/>
                    </a:ext>
                  </a:extLst>
                </a:gridCol>
                <a:gridCol w="1489141">
                  <a:extLst>
                    <a:ext uri="{9D8B030D-6E8A-4147-A177-3AD203B41FA5}">
                      <a16:colId xmlns:a16="http://schemas.microsoft.com/office/drawing/2014/main" val="855243609"/>
                    </a:ext>
                  </a:extLst>
                </a:gridCol>
              </a:tblGrid>
              <a:tr h="370840">
                <a:tc>
                  <a:txBody>
                    <a:bodyPr/>
                    <a:lstStyle/>
                    <a:p>
                      <a:pPr algn="ctr"/>
                      <a:r>
                        <a:rPr lang="en-CA" sz="1200" dirty="0"/>
                        <a:t>Things to consider</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chemeClr val="bg2"/>
                    </a:solidFill>
                  </a:tcPr>
                </a:tc>
                <a:tc>
                  <a:txBody>
                    <a:bodyPr/>
                    <a:lstStyle/>
                    <a:p>
                      <a:pPr algn="ctr"/>
                      <a:r>
                        <a:rPr lang="en-CA" sz="1200" dirty="0"/>
                        <a:t>What improvements do we need to make? </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chemeClr val="bg2"/>
                    </a:solidFill>
                  </a:tcPr>
                </a:tc>
                <a:tc>
                  <a:txBody>
                    <a:bodyPr/>
                    <a:lstStyle/>
                    <a:p>
                      <a:pPr algn="ctr"/>
                      <a:r>
                        <a:rPr lang="en-CA" sz="1200" dirty="0"/>
                        <a:t>What are our next steps?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chemeClr val="bg2"/>
                    </a:solidFill>
                  </a:tcPr>
                </a:tc>
                <a:tc>
                  <a:txBody>
                    <a:bodyPr/>
                    <a:lstStyle/>
                    <a:p>
                      <a:pPr algn="ctr"/>
                      <a:r>
                        <a:rPr lang="en-CA" sz="1200" dirty="0"/>
                        <a:t>Who is going to own this?</a:t>
                      </a:r>
                    </a:p>
                  </a:txBody>
                  <a:tcPr anchor="ct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2828641"/>
                  </a:ext>
                </a:extLst>
              </a:tr>
              <a:tr h="370840">
                <a:tc>
                  <a:txBody>
                    <a:bodyPr/>
                    <a:lstStyle/>
                    <a:p>
                      <a:pPr marL="342900" lvl="0" indent="-342900">
                        <a:spcBef>
                          <a:spcPts val="300"/>
                        </a:spcBef>
                        <a:buFont typeface="Symbol" panose="05050102010706020507" pitchFamily="18" charset="2"/>
                        <a:buChar char=""/>
                      </a:pPr>
                      <a:r>
                        <a:rPr lang="en-US" sz="1000" dirty="0">
                          <a:effectLst/>
                        </a:rPr>
                        <a:t>Is there an understanding and respect for different customs related to different religious beliefs? (i.e. relating to diet, alcohol, modesty)</a:t>
                      </a:r>
                    </a:p>
                    <a:p>
                      <a:pPr marL="342900" lvl="0" indent="-342900">
                        <a:spcBef>
                          <a:spcPts val="300"/>
                        </a:spcBef>
                        <a:buFont typeface="Symbol" panose="05050102010706020507" pitchFamily="18" charset="2"/>
                        <a:buChar char=""/>
                      </a:pPr>
                      <a:r>
                        <a:rPr lang="en-US" sz="1000" dirty="0">
                          <a:effectLst/>
                        </a:rPr>
                        <a:t>Do we consider these customs related to different religious beliefs when we organise events? </a:t>
                      </a:r>
                    </a:p>
                    <a:p>
                      <a:pPr marL="342900" lvl="0" indent="-342900">
                        <a:spcBef>
                          <a:spcPts val="300"/>
                        </a:spcBef>
                        <a:buFont typeface="Symbol" panose="05050102010706020507" pitchFamily="18" charset="2"/>
                        <a:buChar char=""/>
                      </a:pPr>
                      <a:r>
                        <a:rPr lang="en-US" sz="1000" dirty="0">
                          <a:effectLst/>
                        </a:rPr>
                        <a:t>Do we recognise that different religious festivals may impact on the availability to play of our members or those of opposing clubs?</a:t>
                      </a:r>
                    </a:p>
                    <a:p>
                      <a:pPr marL="342900" lvl="0" indent="-342900">
                        <a:spcBef>
                          <a:spcPts val="300"/>
                        </a:spcBef>
                        <a:buFont typeface="Symbol" panose="05050102010706020507" pitchFamily="18" charset="2"/>
                        <a:buChar char=""/>
                      </a:pPr>
                      <a:r>
                        <a:rPr lang="en-US" sz="1000" dirty="0">
                          <a:effectLst/>
                        </a:rPr>
                        <a:t>Are our junior members respectful when playing against teams with ethnic representation different to them? </a:t>
                      </a:r>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endParaRPr lang="en-CA" dirty="0"/>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endParaRPr lang="en-CA" dirty="0"/>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chemeClr val="bg1"/>
                    </a:solidFill>
                  </a:tcPr>
                </a:tc>
                <a:tc>
                  <a:txBody>
                    <a:bodyPr/>
                    <a:lstStyle/>
                    <a:p>
                      <a:endParaRPr lang="en-CA" dirty="0"/>
                    </a:p>
                  </a:txBody>
                  <a:tcPr>
                    <a:lnL w="12700" cap="flat" cmpd="sng" algn="ctr">
                      <a:solidFill>
                        <a:schemeClr val="accent5">
                          <a:lumMod val="20000"/>
                          <a:lumOff val="80000"/>
                        </a:schemeClr>
                      </a:solidFill>
                      <a:prstDash val="solid"/>
                      <a:round/>
                      <a:headEnd type="none" w="med" len="med"/>
                      <a:tailEnd type="none" w="med" len="med"/>
                    </a:lnL>
                    <a:lnR w="12700" cap="flat" cmpd="sng" algn="ctr">
                      <a:solidFill>
                        <a:schemeClr val="accent5">
                          <a:lumMod val="20000"/>
                          <a:lumOff val="80000"/>
                        </a:schemeClr>
                      </a:solidFill>
                      <a:prstDash val="solid"/>
                      <a:round/>
                      <a:headEnd type="none" w="med" len="med"/>
                      <a:tailEnd type="none" w="med" len="med"/>
                    </a:lnR>
                    <a:lnT w="12700" cap="flat" cmpd="sng" algn="ctr">
                      <a:solidFill>
                        <a:schemeClr val="accent5">
                          <a:lumMod val="20000"/>
                          <a:lumOff val="80000"/>
                        </a:schemeClr>
                      </a:solidFill>
                      <a:prstDash val="solid"/>
                      <a:round/>
                      <a:headEnd type="none" w="med" len="med"/>
                      <a:tailEnd type="none" w="med" len="med"/>
                    </a:lnT>
                    <a:lnB w="12700" cap="flat" cmpd="sng" algn="ctr">
                      <a:solidFill>
                        <a:schemeClr val="accent5">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2457551"/>
                  </a:ext>
                </a:extLst>
              </a:tr>
            </a:tbl>
          </a:graphicData>
        </a:graphic>
      </p:graphicFrame>
      <p:pic>
        <p:nvPicPr>
          <p:cNvPr id="19" name="Picture 18">
            <a:extLst>
              <a:ext uri="{FF2B5EF4-FFF2-40B4-BE49-F238E27FC236}">
                <a16:creationId xmlns:a16="http://schemas.microsoft.com/office/drawing/2014/main" id="{4DCDD590-CC0B-AD44-9B69-E5C3A3F64F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0468" y="296888"/>
            <a:ext cx="900885" cy="900885"/>
          </a:xfrm>
          <a:prstGeom prst="rect">
            <a:avLst/>
          </a:prstGeom>
        </p:spPr>
      </p:pic>
    </p:spTree>
    <p:extLst>
      <p:ext uri="{BB962C8B-B14F-4D97-AF65-F5344CB8AC3E}">
        <p14:creationId xmlns:p14="http://schemas.microsoft.com/office/powerpoint/2010/main" val="3344173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4" y="-1889"/>
            <a:ext cx="12192598" cy="6858420"/>
          </a:xfrm>
          <a:custGeom>
            <a:avLst/>
            <a:gdLst/>
            <a:ahLst/>
            <a:cxnLst/>
            <a:rect l="l" t="t" r="r" b="b"/>
            <a:pathLst>
              <a:path w="11520170" h="6480175">
                <a:moveTo>
                  <a:pt x="11520004" y="0"/>
                </a:moveTo>
                <a:lnTo>
                  <a:pt x="0" y="0"/>
                </a:lnTo>
                <a:lnTo>
                  <a:pt x="0" y="6479997"/>
                </a:lnTo>
                <a:lnTo>
                  <a:pt x="11520004" y="6479997"/>
                </a:lnTo>
                <a:lnTo>
                  <a:pt x="11520004" y="0"/>
                </a:lnTo>
                <a:close/>
              </a:path>
            </a:pathLst>
          </a:custGeom>
          <a:solidFill>
            <a:srgbClr val="5F3264"/>
          </a:solidFill>
        </p:spPr>
        <p:txBody>
          <a:bodyPr wrap="square" lIns="0" tIns="0" rIns="0" bIns="0" rtlCol="0"/>
          <a:lstStyle/>
          <a:p>
            <a:endParaRPr sz="1904" dirty="0"/>
          </a:p>
        </p:txBody>
      </p:sp>
      <p:sp>
        <p:nvSpPr>
          <p:cNvPr id="16" name="Rectangle 15">
            <a:extLst>
              <a:ext uri="{FF2B5EF4-FFF2-40B4-BE49-F238E27FC236}">
                <a16:creationId xmlns:a16="http://schemas.microsoft.com/office/drawing/2014/main" id="{23D7D8C2-795A-1705-49CD-78B6493B6C3E}"/>
              </a:ext>
            </a:extLst>
          </p:cNvPr>
          <p:cNvSpPr/>
          <p:nvPr/>
        </p:nvSpPr>
        <p:spPr>
          <a:xfrm>
            <a:off x="228601" y="64334"/>
            <a:ext cx="11774102" cy="6535353"/>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8" name="Rectangle 17">
            <a:extLst>
              <a:ext uri="{FF2B5EF4-FFF2-40B4-BE49-F238E27FC236}">
                <a16:creationId xmlns:a16="http://schemas.microsoft.com/office/drawing/2014/main" id="{0EEF31DC-E622-3F70-0B7E-147F0DBDE8A7}"/>
              </a:ext>
            </a:extLst>
          </p:cNvPr>
          <p:cNvSpPr/>
          <p:nvPr/>
        </p:nvSpPr>
        <p:spPr>
          <a:xfrm>
            <a:off x="409576" y="296888"/>
            <a:ext cx="11456687" cy="6161663"/>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3" name="Rectangle 22">
            <a:extLst>
              <a:ext uri="{FF2B5EF4-FFF2-40B4-BE49-F238E27FC236}">
                <a16:creationId xmlns:a16="http://schemas.microsoft.com/office/drawing/2014/main" id="{C1AAAD00-6D18-340E-9D33-72112F291F04}"/>
              </a:ext>
            </a:extLst>
          </p:cNvPr>
          <p:cNvSpPr/>
          <p:nvPr/>
        </p:nvSpPr>
        <p:spPr>
          <a:xfrm>
            <a:off x="9784931" y="394698"/>
            <a:ext cx="824200" cy="767352"/>
          </a:xfrm>
          <a:prstGeom prst="rect">
            <a:avLst/>
          </a:prstGeom>
          <a:solidFill>
            <a:schemeClr val="bg1">
              <a:lumMod val="85000"/>
            </a:schemeClr>
          </a:solidFill>
          <a:ln w="190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solidFill>
                  <a:schemeClr val="tx2"/>
                </a:solidFill>
              </a:rPr>
              <a:t>Insert Club / County logo here</a:t>
            </a:r>
          </a:p>
        </p:txBody>
      </p:sp>
      <p:sp>
        <p:nvSpPr>
          <p:cNvPr id="11" name="Title 2">
            <a:extLst>
              <a:ext uri="{FF2B5EF4-FFF2-40B4-BE49-F238E27FC236}">
                <a16:creationId xmlns:a16="http://schemas.microsoft.com/office/drawing/2014/main" id="{4D52A556-5AC0-924A-6CB1-A513F57FB573}"/>
              </a:ext>
            </a:extLst>
          </p:cNvPr>
          <p:cNvSpPr txBox="1">
            <a:spLocks/>
          </p:cNvSpPr>
          <p:nvPr/>
        </p:nvSpPr>
        <p:spPr>
          <a:xfrm>
            <a:off x="1071510" y="676378"/>
            <a:ext cx="6511569" cy="466932"/>
          </a:xfrm>
          <a:prstGeom prst="rect">
            <a:avLst/>
          </a:prstGeom>
          <a:noFill/>
        </p:spPr>
        <p:txBody>
          <a:bodyPr vert="horz" lIns="0" tIns="0" rIns="0" bIns="0" rtlCol="0" anchor="ctr">
            <a:normAutofit fontScale="40000" lnSpcReduction="20000"/>
          </a:bodyPr>
          <a:lstStyle>
            <a:lvl1pPr algn="l" defTabSz="914400" rtl="0" eaLnBrk="1" latinLnBrk="0" hangingPunct="1">
              <a:lnSpc>
                <a:spcPct val="90000"/>
              </a:lnSpc>
              <a:spcBef>
                <a:spcPct val="0"/>
              </a:spcBef>
              <a:buNone/>
              <a:defRPr sz="6138" b="1" i="0" kern="1200">
                <a:solidFill>
                  <a:schemeClr val="bg1"/>
                </a:solidFill>
                <a:latin typeface="Arial"/>
                <a:ea typeface="+mj-ea"/>
                <a:cs typeface="Arial"/>
              </a:defRPr>
            </a:lvl1pPr>
          </a:lstStyle>
          <a:p>
            <a:r>
              <a:rPr lang="en-CA" dirty="0">
                <a:solidFill>
                  <a:srgbClr val="5F3264"/>
                </a:solidFill>
              </a:rPr>
              <a:t>TOOLKIT: Welcoming and Inclusive Club</a:t>
            </a:r>
          </a:p>
        </p:txBody>
      </p:sp>
      <p:sp>
        <p:nvSpPr>
          <p:cNvPr id="12" name="Freeform: Shape 10">
            <a:extLst>
              <a:ext uri="{FF2B5EF4-FFF2-40B4-BE49-F238E27FC236}">
                <a16:creationId xmlns:a16="http://schemas.microsoft.com/office/drawing/2014/main" id="{DB39C1EF-F016-7B32-FE1A-7691FF42A3A3}"/>
              </a:ext>
            </a:extLst>
          </p:cNvPr>
          <p:cNvSpPr/>
          <p:nvPr/>
        </p:nvSpPr>
        <p:spPr>
          <a:xfrm>
            <a:off x="470819" y="557492"/>
            <a:ext cx="648000" cy="648000"/>
          </a:xfrm>
          <a:custGeom>
            <a:avLst/>
            <a:gdLst>
              <a:gd name="connsiteX0" fmla="*/ 64294 w 657225"/>
              <a:gd name="connsiteY0" fmla="*/ 322421 h 638175"/>
              <a:gd name="connsiteX1" fmla="*/ 332899 w 657225"/>
              <a:gd name="connsiteY1" fmla="*/ 64294 h 638175"/>
              <a:gd name="connsiteX2" fmla="*/ 601504 w 657225"/>
              <a:gd name="connsiteY2" fmla="*/ 322421 h 638175"/>
              <a:gd name="connsiteX3" fmla="*/ 332899 w 657225"/>
              <a:gd name="connsiteY3" fmla="*/ 580549 h 638175"/>
              <a:gd name="connsiteX4" fmla="*/ 64294 w 657225"/>
              <a:gd name="connsiteY4" fmla="*/ 322421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25" h="638175">
                <a:moveTo>
                  <a:pt x="64294" y="322421"/>
                </a:moveTo>
                <a:cubicBezTo>
                  <a:pt x="64294" y="179546"/>
                  <a:pt x="184309" y="64294"/>
                  <a:pt x="332899" y="64294"/>
                </a:cubicBezTo>
                <a:cubicBezTo>
                  <a:pt x="481489" y="64294"/>
                  <a:pt x="601504" y="179546"/>
                  <a:pt x="601504" y="322421"/>
                </a:cubicBezTo>
                <a:cubicBezTo>
                  <a:pt x="601504" y="465296"/>
                  <a:pt x="481489" y="580549"/>
                  <a:pt x="332899" y="580549"/>
                </a:cubicBezTo>
                <a:cubicBezTo>
                  <a:pt x="184309" y="580549"/>
                  <a:pt x="64294" y="465296"/>
                  <a:pt x="64294" y="322421"/>
                </a:cubicBezTo>
                <a:close/>
              </a:path>
            </a:pathLst>
          </a:custGeom>
          <a:solidFill>
            <a:srgbClr val="5F3264"/>
          </a:solidFill>
          <a:ln w="857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7" name="Group 26">
            <a:extLst>
              <a:ext uri="{FF2B5EF4-FFF2-40B4-BE49-F238E27FC236}">
                <a16:creationId xmlns:a16="http://schemas.microsoft.com/office/drawing/2014/main" id="{255CA97A-BB74-A450-B8F7-AE567E69CCB6}"/>
              </a:ext>
            </a:extLst>
          </p:cNvPr>
          <p:cNvGrpSpPr/>
          <p:nvPr/>
        </p:nvGrpSpPr>
        <p:grpSpPr>
          <a:xfrm>
            <a:off x="10812786" y="492536"/>
            <a:ext cx="962796" cy="461621"/>
            <a:chOff x="1096721" y="3727970"/>
            <a:chExt cx="2649588" cy="1270368"/>
          </a:xfrm>
        </p:grpSpPr>
        <p:sp>
          <p:nvSpPr>
            <p:cNvPr id="28" name="object 9">
              <a:extLst>
                <a:ext uri="{FF2B5EF4-FFF2-40B4-BE49-F238E27FC236}">
                  <a16:creationId xmlns:a16="http://schemas.microsoft.com/office/drawing/2014/main" id="{1A3F5F85-58E5-79BF-5871-4BE1FAE5B79D}"/>
                </a:ext>
              </a:extLst>
            </p:cNvPr>
            <p:cNvSpPr/>
            <p:nvPr/>
          </p:nvSpPr>
          <p:spPr>
            <a:xfrm>
              <a:off x="3367811" y="4378553"/>
              <a:ext cx="378460" cy="612140"/>
            </a:xfrm>
            <a:custGeom>
              <a:avLst/>
              <a:gdLst/>
              <a:ahLst/>
              <a:cxnLst/>
              <a:rect l="l" t="t" r="r" b="b"/>
              <a:pathLst>
                <a:path w="378460" h="612139">
                  <a:moveTo>
                    <a:pt x="377939" y="7874"/>
                  </a:moveTo>
                  <a:lnTo>
                    <a:pt x="371246" y="0"/>
                  </a:lnTo>
                  <a:lnTo>
                    <a:pt x="6692" y="0"/>
                  </a:lnTo>
                  <a:lnTo>
                    <a:pt x="584" y="7188"/>
                  </a:lnTo>
                  <a:lnTo>
                    <a:pt x="0" y="7772"/>
                  </a:lnTo>
                  <a:lnTo>
                    <a:pt x="0" y="603745"/>
                  </a:lnTo>
                  <a:lnTo>
                    <a:pt x="6692" y="611593"/>
                  </a:lnTo>
                  <a:lnTo>
                    <a:pt x="371246" y="611593"/>
                  </a:lnTo>
                  <a:lnTo>
                    <a:pt x="377939" y="603745"/>
                  </a:lnTo>
                  <a:lnTo>
                    <a:pt x="377939" y="491032"/>
                  </a:lnTo>
                  <a:lnTo>
                    <a:pt x="371246" y="483158"/>
                  </a:lnTo>
                  <a:lnTo>
                    <a:pt x="135597" y="482955"/>
                  </a:lnTo>
                  <a:lnTo>
                    <a:pt x="135597" y="364883"/>
                  </a:lnTo>
                  <a:lnTo>
                    <a:pt x="324192" y="364883"/>
                  </a:lnTo>
                  <a:lnTo>
                    <a:pt x="331228" y="363410"/>
                  </a:lnTo>
                  <a:lnTo>
                    <a:pt x="336969" y="357009"/>
                  </a:lnTo>
                  <a:lnTo>
                    <a:pt x="336969" y="244640"/>
                  </a:lnTo>
                  <a:lnTo>
                    <a:pt x="329438" y="236778"/>
                  </a:lnTo>
                  <a:lnTo>
                    <a:pt x="321081" y="236778"/>
                  </a:lnTo>
                  <a:lnTo>
                    <a:pt x="135597" y="236397"/>
                  </a:lnTo>
                  <a:lnTo>
                    <a:pt x="135597" y="127368"/>
                  </a:lnTo>
                  <a:lnTo>
                    <a:pt x="367728" y="127368"/>
                  </a:lnTo>
                  <a:lnTo>
                    <a:pt x="373862" y="124929"/>
                  </a:lnTo>
                  <a:lnTo>
                    <a:pt x="377939" y="118643"/>
                  </a:lnTo>
                  <a:lnTo>
                    <a:pt x="377939" y="7874"/>
                  </a:lnTo>
                  <a:close/>
                </a:path>
              </a:pathLst>
            </a:custGeom>
            <a:solidFill>
              <a:srgbClr val="5F3264"/>
            </a:solidFill>
          </p:spPr>
          <p:txBody>
            <a:bodyPr wrap="square" lIns="0" tIns="0" rIns="0" bIns="0" rtlCol="0"/>
            <a:lstStyle/>
            <a:p>
              <a:endParaRPr sz="1904" dirty="0"/>
            </a:p>
          </p:txBody>
        </p:sp>
        <p:sp>
          <p:nvSpPr>
            <p:cNvPr id="29" name="object 10">
              <a:extLst>
                <a:ext uri="{FF2B5EF4-FFF2-40B4-BE49-F238E27FC236}">
                  <a16:creationId xmlns:a16="http://schemas.microsoft.com/office/drawing/2014/main" id="{6C6937DB-9DEB-F41B-1A39-3B1FDA1AE05E}"/>
                </a:ext>
              </a:extLst>
            </p:cNvPr>
            <p:cNvSpPr/>
            <p:nvPr/>
          </p:nvSpPr>
          <p:spPr>
            <a:xfrm>
              <a:off x="1096721" y="3727970"/>
              <a:ext cx="1086485" cy="549275"/>
            </a:xfrm>
            <a:custGeom>
              <a:avLst/>
              <a:gdLst/>
              <a:ahLst/>
              <a:cxnLst/>
              <a:rect l="l" t="t" r="r" b="b"/>
              <a:pathLst>
                <a:path w="1086485" h="549275">
                  <a:moveTo>
                    <a:pt x="406831" y="174764"/>
                  </a:moveTo>
                  <a:lnTo>
                    <a:pt x="400900" y="130441"/>
                  </a:lnTo>
                  <a:lnTo>
                    <a:pt x="384175" y="90563"/>
                  </a:lnTo>
                  <a:lnTo>
                    <a:pt x="358254" y="56743"/>
                  </a:lnTo>
                  <a:lnTo>
                    <a:pt x="324751" y="30594"/>
                  </a:lnTo>
                  <a:lnTo>
                    <a:pt x="289179" y="15405"/>
                  </a:lnTo>
                  <a:lnTo>
                    <a:pt x="289179" y="177088"/>
                  </a:lnTo>
                  <a:lnTo>
                    <a:pt x="284543" y="200456"/>
                  </a:lnTo>
                  <a:lnTo>
                    <a:pt x="272008" y="220192"/>
                  </a:lnTo>
                  <a:lnTo>
                    <a:pt x="253644" y="233857"/>
                  </a:lnTo>
                  <a:lnTo>
                    <a:pt x="231495" y="238950"/>
                  </a:lnTo>
                  <a:lnTo>
                    <a:pt x="119164" y="238950"/>
                  </a:lnTo>
                  <a:lnTo>
                    <a:pt x="119164" y="118313"/>
                  </a:lnTo>
                  <a:lnTo>
                    <a:pt x="231495" y="118313"/>
                  </a:lnTo>
                  <a:lnTo>
                    <a:pt x="253644" y="122936"/>
                  </a:lnTo>
                  <a:lnTo>
                    <a:pt x="272008" y="135521"/>
                  </a:lnTo>
                  <a:lnTo>
                    <a:pt x="284543" y="154203"/>
                  </a:lnTo>
                  <a:lnTo>
                    <a:pt x="289179" y="177088"/>
                  </a:lnTo>
                  <a:lnTo>
                    <a:pt x="289179" y="15405"/>
                  </a:lnTo>
                  <a:lnTo>
                    <a:pt x="285254" y="13716"/>
                  </a:lnTo>
                  <a:lnTo>
                    <a:pt x="241363" y="7734"/>
                  </a:lnTo>
                  <a:lnTo>
                    <a:pt x="6070" y="7734"/>
                  </a:lnTo>
                  <a:lnTo>
                    <a:pt x="0" y="14693"/>
                  </a:lnTo>
                  <a:lnTo>
                    <a:pt x="0" y="542086"/>
                  </a:lnTo>
                  <a:lnTo>
                    <a:pt x="6070" y="549046"/>
                  </a:lnTo>
                  <a:lnTo>
                    <a:pt x="112331" y="549046"/>
                  </a:lnTo>
                  <a:lnTo>
                    <a:pt x="119164" y="542086"/>
                  </a:lnTo>
                  <a:lnTo>
                    <a:pt x="119164" y="337159"/>
                  </a:lnTo>
                  <a:lnTo>
                    <a:pt x="171538" y="337159"/>
                  </a:lnTo>
                  <a:lnTo>
                    <a:pt x="274002" y="545172"/>
                  </a:lnTo>
                  <a:lnTo>
                    <a:pt x="278561" y="549046"/>
                  </a:lnTo>
                  <a:lnTo>
                    <a:pt x="385572" y="549046"/>
                  </a:lnTo>
                  <a:lnTo>
                    <a:pt x="393788" y="546963"/>
                  </a:lnTo>
                  <a:lnTo>
                    <a:pt x="398868" y="541604"/>
                  </a:lnTo>
                  <a:lnTo>
                    <a:pt x="400519" y="534352"/>
                  </a:lnTo>
                  <a:lnTo>
                    <a:pt x="398475" y="526618"/>
                  </a:lnTo>
                  <a:lnTo>
                    <a:pt x="298183" y="337159"/>
                  </a:lnTo>
                  <a:lnTo>
                    <a:pt x="294500" y="330200"/>
                  </a:lnTo>
                  <a:lnTo>
                    <a:pt x="339915" y="304507"/>
                  </a:lnTo>
                  <a:lnTo>
                    <a:pt x="375437" y="269011"/>
                  </a:lnTo>
                  <a:lnTo>
                    <a:pt x="391325" y="238950"/>
                  </a:lnTo>
                  <a:lnTo>
                    <a:pt x="398564" y="225259"/>
                  </a:lnTo>
                  <a:lnTo>
                    <a:pt x="406831" y="174764"/>
                  </a:lnTo>
                  <a:close/>
                </a:path>
                <a:path w="1086485" h="549275">
                  <a:moveTo>
                    <a:pt x="937920" y="536321"/>
                  </a:moveTo>
                  <a:lnTo>
                    <a:pt x="936409" y="528942"/>
                  </a:lnTo>
                  <a:lnTo>
                    <a:pt x="908875" y="468630"/>
                  </a:lnTo>
                  <a:lnTo>
                    <a:pt x="860869" y="363448"/>
                  </a:lnTo>
                  <a:lnTo>
                    <a:pt x="802627" y="235864"/>
                  </a:lnTo>
                  <a:lnTo>
                    <a:pt x="739825" y="98298"/>
                  </a:lnTo>
                  <a:lnTo>
                    <a:pt x="739825" y="363448"/>
                  </a:lnTo>
                  <a:lnTo>
                    <a:pt x="739470" y="363448"/>
                  </a:lnTo>
                  <a:lnTo>
                    <a:pt x="738873" y="362064"/>
                  </a:lnTo>
                  <a:lnTo>
                    <a:pt x="625081" y="362064"/>
                  </a:lnTo>
                  <a:lnTo>
                    <a:pt x="681380" y="235864"/>
                  </a:lnTo>
                  <a:lnTo>
                    <a:pt x="682142" y="235864"/>
                  </a:lnTo>
                  <a:lnTo>
                    <a:pt x="739825" y="363448"/>
                  </a:lnTo>
                  <a:lnTo>
                    <a:pt x="739825" y="98298"/>
                  </a:lnTo>
                  <a:lnTo>
                    <a:pt x="698842" y="8509"/>
                  </a:lnTo>
                  <a:lnTo>
                    <a:pt x="696556" y="3873"/>
                  </a:lnTo>
                  <a:lnTo>
                    <a:pt x="691248" y="0"/>
                  </a:lnTo>
                  <a:lnTo>
                    <a:pt x="673036" y="0"/>
                  </a:lnTo>
                  <a:lnTo>
                    <a:pt x="667715" y="3873"/>
                  </a:lnTo>
                  <a:lnTo>
                    <a:pt x="665441" y="8509"/>
                  </a:lnTo>
                  <a:lnTo>
                    <a:pt x="427875" y="528942"/>
                  </a:lnTo>
                  <a:lnTo>
                    <a:pt x="426364" y="536321"/>
                  </a:lnTo>
                  <a:lnTo>
                    <a:pt x="428345" y="542759"/>
                  </a:lnTo>
                  <a:lnTo>
                    <a:pt x="433311" y="547319"/>
                  </a:lnTo>
                  <a:lnTo>
                    <a:pt x="440778" y="549046"/>
                  </a:lnTo>
                  <a:lnTo>
                    <a:pt x="524268" y="549046"/>
                  </a:lnTo>
                  <a:lnTo>
                    <a:pt x="578916" y="468630"/>
                  </a:lnTo>
                  <a:lnTo>
                    <a:pt x="579272" y="468630"/>
                  </a:lnTo>
                  <a:lnTo>
                    <a:pt x="578777" y="469798"/>
                  </a:lnTo>
                  <a:lnTo>
                    <a:pt x="785622" y="469798"/>
                  </a:lnTo>
                  <a:lnTo>
                    <a:pt x="785114" y="468630"/>
                  </a:lnTo>
                  <a:lnTo>
                    <a:pt x="785368" y="468630"/>
                  </a:lnTo>
                  <a:lnTo>
                    <a:pt x="812685" y="529717"/>
                  </a:lnTo>
                  <a:lnTo>
                    <a:pt x="839254" y="549046"/>
                  </a:lnTo>
                  <a:lnTo>
                    <a:pt x="923505" y="549046"/>
                  </a:lnTo>
                  <a:lnTo>
                    <a:pt x="930960" y="547319"/>
                  </a:lnTo>
                  <a:lnTo>
                    <a:pt x="935939" y="542759"/>
                  </a:lnTo>
                  <a:lnTo>
                    <a:pt x="937920" y="536321"/>
                  </a:lnTo>
                  <a:close/>
                </a:path>
                <a:path w="1086485" h="549275">
                  <a:moveTo>
                    <a:pt x="1085977" y="14693"/>
                  </a:moveTo>
                  <a:lnTo>
                    <a:pt x="1079144" y="7734"/>
                  </a:lnTo>
                  <a:lnTo>
                    <a:pt x="972883" y="7734"/>
                  </a:lnTo>
                  <a:lnTo>
                    <a:pt x="966050" y="14693"/>
                  </a:lnTo>
                  <a:lnTo>
                    <a:pt x="966050" y="534352"/>
                  </a:lnTo>
                  <a:lnTo>
                    <a:pt x="966050" y="542086"/>
                  </a:lnTo>
                  <a:lnTo>
                    <a:pt x="972883" y="549046"/>
                  </a:lnTo>
                  <a:lnTo>
                    <a:pt x="1079144" y="549046"/>
                  </a:lnTo>
                  <a:lnTo>
                    <a:pt x="1085977" y="542086"/>
                  </a:lnTo>
                  <a:lnTo>
                    <a:pt x="1085977" y="14693"/>
                  </a:lnTo>
                  <a:close/>
                </a:path>
              </a:pathLst>
            </a:custGeom>
            <a:solidFill>
              <a:srgbClr val="5F3264"/>
            </a:solidFill>
          </p:spPr>
          <p:txBody>
            <a:bodyPr wrap="square" lIns="0" tIns="0" rIns="0" bIns="0" rtlCol="0"/>
            <a:lstStyle/>
            <a:p>
              <a:endParaRPr sz="1904" dirty="0"/>
            </a:p>
          </p:txBody>
        </p:sp>
        <p:sp>
          <p:nvSpPr>
            <p:cNvPr id="30" name="object 11">
              <a:extLst>
                <a:ext uri="{FF2B5EF4-FFF2-40B4-BE49-F238E27FC236}">
                  <a16:creationId xmlns:a16="http://schemas.microsoft.com/office/drawing/2014/main" id="{28B64338-60E3-320B-B108-86D28AE91AF8}"/>
                </a:ext>
              </a:extLst>
            </p:cNvPr>
            <p:cNvSpPr/>
            <p:nvPr/>
          </p:nvSpPr>
          <p:spPr>
            <a:xfrm>
              <a:off x="2231199" y="3727970"/>
              <a:ext cx="1515110" cy="556895"/>
            </a:xfrm>
            <a:custGeom>
              <a:avLst/>
              <a:gdLst/>
              <a:ahLst/>
              <a:cxnLst/>
              <a:rect l="l" t="t" r="r" b="b"/>
              <a:pathLst>
                <a:path w="1515110" h="556895">
                  <a:moveTo>
                    <a:pt x="357492" y="396697"/>
                  </a:moveTo>
                  <a:lnTo>
                    <a:pt x="347230" y="340283"/>
                  </a:lnTo>
                  <a:lnTo>
                    <a:pt x="320573" y="296113"/>
                  </a:lnTo>
                  <a:lnTo>
                    <a:pt x="283718" y="262521"/>
                  </a:lnTo>
                  <a:lnTo>
                    <a:pt x="242849" y="237832"/>
                  </a:lnTo>
                  <a:lnTo>
                    <a:pt x="204177" y="220383"/>
                  </a:lnTo>
                  <a:lnTo>
                    <a:pt x="165950" y="202260"/>
                  </a:lnTo>
                  <a:lnTo>
                    <a:pt x="140322" y="184340"/>
                  </a:lnTo>
                  <a:lnTo>
                    <a:pt x="125945" y="165696"/>
                  </a:lnTo>
                  <a:lnTo>
                    <a:pt x="121450" y="145376"/>
                  </a:lnTo>
                  <a:lnTo>
                    <a:pt x="125069" y="130416"/>
                  </a:lnTo>
                  <a:lnTo>
                    <a:pt x="135102" y="117830"/>
                  </a:lnTo>
                  <a:lnTo>
                    <a:pt x="150266" y="109169"/>
                  </a:lnTo>
                  <a:lnTo>
                    <a:pt x="169265" y="105943"/>
                  </a:lnTo>
                  <a:lnTo>
                    <a:pt x="204787" y="112649"/>
                  </a:lnTo>
                  <a:lnTo>
                    <a:pt x="238328" y="127698"/>
                  </a:lnTo>
                  <a:lnTo>
                    <a:pt x="264464" y="143459"/>
                  </a:lnTo>
                  <a:lnTo>
                    <a:pt x="277799" y="152336"/>
                  </a:lnTo>
                  <a:lnTo>
                    <a:pt x="283959" y="154254"/>
                  </a:lnTo>
                  <a:lnTo>
                    <a:pt x="342315" y="82740"/>
                  </a:lnTo>
                  <a:lnTo>
                    <a:pt x="344589" y="70370"/>
                  </a:lnTo>
                  <a:lnTo>
                    <a:pt x="342734" y="63385"/>
                  </a:lnTo>
                  <a:lnTo>
                    <a:pt x="277609" y="22618"/>
                  </a:lnTo>
                  <a:lnTo>
                    <a:pt x="230809" y="6667"/>
                  </a:lnTo>
                  <a:lnTo>
                    <a:pt x="175336" y="0"/>
                  </a:lnTo>
                  <a:lnTo>
                    <a:pt x="121754" y="6083"/>
                  </a:lnTo>
                  <a:lnTo>
                    <a:pt x="77927" y="22885"/>
                  </a:lnTo>
                  <a:lnTo>
                    <a:pt x="43827" y="48234"/>
                  </a:lnTo>
                  <a:lnTo>
                    <a:pt x="19481" y="79971"/>
                  </a:lnTo>
                  <a:lnTo>
                    <a:pt x="4864" y="115912"/>
                  </a:lnTo>
                  <a:lnTo>
                    <a:pt x="0" y="153885"/>
                  </a:lnTo>
                  <a:lnTo>
                    <a:pt x="9042" y="204774"/>
                  </a:lnTo>
                  <a:lnTo>
                    <a:pt x="33032" y="246557"/>
                  </a:lnTo>
                  <a:lnTo>
                    <a:pt x="67221" y="279996"/>
                  </a:lnTo>
                  <a:lnTo>
                    <a:pt x="106870" y="305828"/>
                  </a:lnTo>
                  <a:lnTo>
                    <a:pt x="147256" y="324789"/>
                  </a:lnTo>
                  <a:lnTo>
                    <a:pt x="181241" y="341236"/>
                  </a:lnTo>
                  <a:lnTo>
                    <a:pt x="205689" y="359486"/>
                  </a:lnTo>
                  <a:lnTo>
                    <a:pt x="220459" y="379920"/>
                  </a:lnTo>
                  <a:lnTo>
                    <a:pt x="225425" y="402882"/>
                  </a:lnTo>
                  <a:lnTo>
                    <a:pt x="221513" y="421563"/>
                  </a:lnTo>
                  <a:lnTo>
                    <a:pt x="210616" y="436245"/>
                  </a:lnTo>
                  <a:lnTo>
                    <a:pt x="194043" y="445846"/>
                  </a:lnTo>
                  <a:lnTo>
                    <a:pt x="173062" y="449287"/>
                  </a:lnTo>
                  <a:lnTo>
                    <a:pt x="135509" y="442861"/>
                  </a:lnTo>
                  <a:lnTo>
                    <a:pt x="101511" y="428612"/>
                  </a:lnTo>
                  <a:lnTo>
                    <a:pt x="76352" y="414058"/>
                  </a:lnTo>
                  <a:lnTo>
                    <a:pt x="65278" y="406755"/>
                  </a:lnTo>
                  <a:lnTo>
                    <a:pt x="59855" y="404431"/>
                  </a:lnTo>
                  <a:lnTo>
                    <a:pt x="3797" y="475576"/>
                  </a:lnTo>
                  <a:lnTo>
                    <a:pt x="571" y="487565"/>
                  </a:lnTo>
                  <a:lnTo>
                    <a:pt x="2933" y="492112"/>
                  </a:lnTo>
                  <a:lnTo>
                    <a:pt x="62522" y="533679"/>
                  </a:lnTo>
                  <a:lnTo>
                    <a:pt x="112509" y="549986"/>
                  </a:lnTo>
                  <a:lnTo>
                    <a:pt x="178371" y="556780"/>
                  </a:lnTo>
                  <a:lnTo>
                    <a:pt x="230378" y="550456"/>
                  </a:lnTo>
                  <a:lnTo>
                    <a:pt x="274396" y="532980"/>
                  </a:lnTo>
                  <a:lnTo>
                    <a:pt x="309765" y="506615"/>
                  </a:lnTo>
                  <a:lnTo>
                    <a:pt x="335838" y="473608"/>
                  </a:lnTo>
                  <a:lnTo>
                    <a:pt x="351967" y="436219"/>
                  </a:lnTo>
                  <a:lnTo>
                    <a:pt x="357492" y="396697"/>
                  </a:lnTo>
                  <a:close/>
                </a:path>
                <a:path w="1515110" h="556895">
                  <a:moveTo>
                    <a:pt x="517410" y="14693"/>
                  </a:moveTo>
                  <a:lnTo>
                    <a:pt x="510578" y="7734"/>
                  </a:lnTo>
                  <a:lnTo>
                    <a:pt x="404317" y="7734"/>
                  </a:lnTo>
                  <a:lnTo>
                    <a:pt x="397484" y="14693"/>
                  </a:lnTo>
                  <a:lnTo>
                    <a:pt x="397484" y="534352"/>
                  </a:lnTo>
                  <a:lnTo>
                    <a:pt x="397484" y="542086"/>
                  </a:lnTo>
                  <a:lnTo>
                    <a:pt x="404317" y="549046"/>
                  </a:lnTo>
                  <a:lnTo>
                    <a:pt x="510578" y="549046"/>
                  </a:lnTo>
                  <a:lnTo>
                    <a:pt x="517410" y="542086"/>
                  </a:lnTo>
                  <a:lnTo>
                    <a:pt x="517410" y="14693"/>
                  </a:lnTo>
                  <a:close/>
                </a:path>
                <a:path w="1515110" h="556895">
                  <a:moveTo>
                    <a:pt x="1016787" y="14693"/>
                  </a:moveTo>
                  <a:lnTo>
                    <a:pt x="1009954" y="7734"/>
                  </a:lnTo>
                  <a:lnTo>
                    <a:pt x="902944" y="7734"/>
                  </a:lnTo>
                  <a:lnTo>
                    <a:pt x="896874" y="14693"/>
                  </a:lnTo>
                  <a:lnTo>
                    <a:pt x="896874" y="296951"/>
                  </a:lnTo>
                  <a:lnTo>
                    <a:pt x="896112" y="296951"/>
                  </a:lnTo>
                  <a:lnTo>
                    <a:pt x="593267" y="0"/>
                  </a:lnTo>
                  <a:lnTo>
                    <a:pt x="566699" y="0"/>
                  </a:lnTo>
                  <a:lnTo>
                    <a:pt x="559866" y="6184"/>
                  </a:lnTo>
                  <a:lnTo>
                    <a:pt x="560628" y="534352"/>
                  </a:lnTo>
                  <a:lnTo>
                    <a:pt x="560628" y="542086"/>
                  </a:lnTo>
                  <a:lnTo>
                    <a:pt x="567461" y="549046"/>
                  </a:lnTo>
                  <a:lnTo>
                    <a:pt x="673722" y="549046"/>
                  </a:lnTo>
                  <a:lnTo>
                    <a:pt x="679792" y="542086"/>
                  </a:lnTo>
                  <a:lnTo>
                    <a:pt x="679792" y="245910"/>
                  </a:lnTo>
                  <a:lnTo>
                    <a:pt x="680554" y="245910"/>
                  </a:lnTo>
                  <a:lnTo>
                    <a:pt x="981875" y="554456"/>
                  </a:lnTo>
                  <a:lnTo>
                    <a:pt x="987945" y="556780"/>
                  </a:lnTo>
                  <a:lnTo>
                    <a:pt x="1009954" y="556780"/>
                  </a:lnTo>
                  <a:lnTo>
                    <a:pt x="1016787" y="550595"/>
                  </a:lnTo>
                  <a:lnTo>
                    <a:pt x="1016787" y="14693"/>
                  </a:lnTo>
                  <a:close/>
                </a:path>
                <a:path w="1515110" h="556895">
                  <a:moveTo>
                    <a:pt x="1514551" y="497230"/>
                  </a:moveTo>
                  <a:lnTo>
                    <a:pt x="1513789" y="277609"/>
                  </a:lnTo>
                  <a:lnTo>
                    <a:pt x="1507718" y="270649"/>
                  </a:lnTo>
                  <a:lnTo>
                    <a:pt x="1339215" y="270649"/>
                  </a:lnTo>
                  <a:lnTo>
                    <a:pt x="1333144" y="276834"/>
                  </a:lnTo>
                  <a:lnTo>
                    <a:pt x="1333144" y="369633"/>
                  </a:lnTo>
                  <a:lnTo>
                    <a:pt x="1339215" y="375818"/>
                  </a:lnTo>
                  <a:lnTo>
                    <a:pt x="1395387" y="375818"/>
                  </a:lnTo>
                  <a:lnTo>
                    <a:pt x="1395387" y="420674"/>
                  </a:lnTo>
                  <a:lnTo>
                    <a:pt x="1378318" y="426529"/>
                  </a:lnTo>
                  <a:lnTo>
                    <a:pt x="1361325" y="430352"/>
                  </a:lnTo>
                  <a:lnTo>
                    <a:pt x="1344472" y="432422"/>
                  </a:lnTo>
                  <a:lnTo>
                    <a:pt x="1327835" y="433044"/>
                  </a:lnTo>
                  <a:lnTo>
                    <a:pt x="1280439" y="425132"/>
                  </a:lnTo>
                  <a:lnTo>
                    <a:pt x="1239202" y="403161"/>
                  </a:lnTo>
                  <a:lnTo>
                    <a:pt x="1206627" y="369747"/>
                  </a:lnTo>
                  <a:lnTo>
                    <a:pt x="1185240" y="327533"/>
                  </a:lnTo>
                  <a:lnTo>
                    <a:pt x="1177556" y="279158"/>
                  </a:lnTo>
                  <a:lnTo>
                    <a:pt x="1185164" y="230251"/>
                  </a:lnTo>
                  <a:lnTo>
                    <a:pt x="1206360" y="187426"/>
                  </a:lnTo>
                  <a:lnTo>
                    <a:pt x="1238707" y="153441"/>
                  </a:lnTo>
                  <a:lnTo>
                    <a:pt x="1279753" y="131038"/>
                  </a:lnTo>
                  <a:lnTo>
                    <a:pt x="1327073" y="122948"/>
                  </a:lnTo>
                  <a:lnTo>
                    <a:pt x="1354251" y="124942"/>
                  </a:lnTo>
                  <a:lnTo>
                    <a:pt x="1379918" y="131368"/>
                  </a:lnTo>
                  <a:lnTo>
                    <a:pt x="1404035" y="142862"/>
                  </a:lnTo>
                  <a:lnTo>
                    <a:pt x="1432585" y="164706"/>
                  </a:lnTo>
                  <a:lnTo>
                    <a:pt x="1440929" y="164706"/>
                  </a:lnTo>
                  <a:lnTo>
                    <a:pt x="1446999" y="159296"/>
                  </a:lnTo>
                  <a:lnTo>
                    <a:pt x="1506956" y="94335"/>
                  </a:lnTo>
                  <a:lnTo>
                    <a:pt x="1513039" y="88150"/>
                  </a:lnTo>
                  <a:lnTo>
                    <a:pt x="1463700" y="42862"/>
                  </a:lnTo>
                  <a:lnTo>
                    <a:pt x="1417408" y="20015"/>
                  </a:lnTo>
                  <a:lnTo>
                    <a:pt x="1368831" y="5715"/>
                  </a:lnTo>
                  <a:lnTo>
                    <a:pt x="1320241" y="774"/>
                  </a:lnTo>
                  <a:lnTo>
                    <a:pt x="1271117" y="5232"/>
                  </a:lnTo>
                  <a:lnTo>
                    <a:pt x="1224940" y="18084"/>
                  </a:lnTo>
                  <a:lnTo>
                    <a:pt x="1182471" y="38582"/>
                  </a:lnTo>
                  <a:lnTo>
                    <a:pt x="1144460" y="65951"/>
                  </a:lnTo>
                  <a:lnTo>
                    <a:pt x="1111669" y="99428"/>
                  </a:lnTo>
                  <a:lnTo>
                    <a:pt x="1084846" y="138252"/>
                  </a:lnTo>
                  <a:lnTo>
                    <a:pt x="1064742" y="181660"/>
                  </a:lnTo>
                  <a:lnTo>
                    <a:pt x="1052131" y="228879"/>
                  </a:lnTo>
                  <a:lnTo>
                    <a:pt x="1047762" y="279158"/>
                  </a:lnTo>
                  <a:lnTo>
                    <a:pt x="1052131" y="329387"/>
                  </a:lnTo>
                  <a:lnTo>
                    <a:pt x="1064742" y="376478"/>
                  </a:lnTo>
                  <a:lnTo>
                    <a:pt x="1084846" y="419671"/>
                  </a:lnTo>
                  <a:lnTo>
                    <a:pt x="1111669" y="458254"/>
                  </a:lnTo>
                  <a:lnTo>
                    <a:pt x="1144460" y="491477"/>
                  </a:lnTo>
                  <a:lnTo>
                    <a:pt x="1182471" y="518604"/>
                  </a:lnTo>
                  <a:lnTo>
                    <a:pt x="1224940" y="538899"/>
                  </a:lnTo>
                  <a:lnTo>
                    <a:pt x="1271117" y="551611"/>
                  </a:lnTo>
                  <a:lnTo>
                    <a:pt x="1320241" y="556006"/>
                  </a:lnTo>
                  <a:lnTo>
                    <a:pt x="1396085" y="548157"/>
                  </a:lnTo>
                  <a:lnTo>
                    <a:pt x="1455635" y="530872"/>
                  </a:lnTo>
                  <a:lnTo>
                    <a:pt x="1494548" y="513600"/>
                  </a:lnTo>
                  <a:lnTo>
                    <a:pt x="1514551" y="497230"/>
                  </a:lnTo>
                  <a:close/>
                </a:path>
              </a:pathLst>
            </a:custGeom>
            <a:solidFill>
              <a:srgbClr val="5F3264"/>
            </a:solidFill>
          </p:spPr>
          <p:txBody>
            <a:bodyPr wrap="square" lIns="0" tIns="0" rIns="0" bIns="0" rtlCol="0"/>
            <a:lstStyle/>
            <a:p>
              <a:endParaRPr sz="1904" dirty="0"/>
            </a:p>
          </p:txBody>
        </p:sp>
        <p:sp>
          <p:nvSpPr>
            <p:cNvPr id="31" name="object 12">
              <a:extLst>
                <a:ext uri="{FF2B5EF4-FFF2-40B4-BE49-F238E27FC236}">
                  <a16:creationId xmlns:a16="http://schemas.microsoft.com/office/drawing/2014/main" id="{FBB8E8DD-D1F8-AE4E-9510-027C7D9113ED}"/>
                </a:ext>
              </a:extLst>
            </p:cNvPr>
            <p:cNvSpPr/>
            <p:nvPr/>
          </p:nvSpPr>
          <p:spPr>
            <a:xfrm>
              <a:off x="1432788" y="4361687"/>
              <a:ext cx="1872614" cy="636270"/>
            </a:xfrm>
            <a:custGeom>
              <a:avLst/>
              <a:gdLst/>
              <a:ahLst/>
              <a:cxnLst/>
              <a:rect l="l" t="t" r="r" b="b"/>
              <a:pathLst>
                <a:path w="1872614" h="636270">
                  <a:moveTo>
                    <a:pt x="533247" y="568020"/>
                  </a:moveTo>
                  <a:lnTo>
                    <a:pt x="532371" y="317131"/>
                  </a:lnTo>
                  <a:lnTo>
                    <a:pt x="525449" y="309194"/>
                  </a:lnTo>
                  <a:lnTo>
                    <a:pt x="332943" y="309194"/>
                  </a:lnTo>
                  <a:lnTo>
                    <a:pt x="326009" y="316255"/>
                  </a:lnTo>
                  <a:lnTo>
                    <a:pt x="326009" y="422262"/>
                  </a:lnTo>
                  <a:lnTo>
                    <a:pt x="332943" y="429323"/>
                  </a:lnTo>
                  <a:lnTo>
                    <a:pt x="397103" y="429323"/>
                  </a:lnTo>
                  <a:lnTo>
                    <a:pt x="397103" y="480568"/>
                  </a:lnTo>
                  <a:lnTo>
                    <a:pt x="377621" y="487248"/>
                  </a:lnTo>
                  <a:lnTo>
                    <a:pt x="358203" y="491604"/>
                  </a:lnTo>
                  <a:lnTo>
                    <a:pt x="338963" y="493979"/>
                  </a:lnTo>
                  <a:lnTo>
                    <a:pt x="319951" y="494690"/>
                  </a:lnTo>
                  <a:lnTo>
                    <a:pt x="274421" y="488353"/>
                  </a:lnTo>
                  <a:lnTo>
                    <a:pt x="233438" y="470509"/>
                  </a:lnTo>
                  <a:lnTo>
                    <a:pt x="198666" y="442899"/>
                  </a:lnTo>
                  <a:lnTo>
                    <a:pt x="171780" y="407276"/>
                  </a:lnTo>
                  <a:lnTo>
                    <a:pt x="154432" y="365366"/>
                  </a:lnTo>
                  <a:lnTo>
                    <a:pt x="148272" y="318909"/>
                  </a:lnTo>
                  <a:lnTo>
                    <a:pt x="154368" y="271957"/>
                  </a:lnTo>
                  <a:lnTo>
                    <a:pt x="171551" y="229463"/>
                  </a:lnTo>
                  <a:lnTo>
                    <a:pt x="198234" y="193243"/>
                  </a:lnTo>
                  <a:lnTo>
                    <a:pt x="232791" y="165138"/>
                  </a:lnTo>
                  <a:lnTo>
                    <a:pt x="273608" y="146926"/>
                  </a:lnTo>
                  <a:lnTo>
                    <a:pt x="319074" y="140462"/>
                  </a:lnTo>
                  <a:lnTo>
                    <a:pt x="350113" y="142735"/>
                  </a:lnTo>
                  <a:lnTo>
                    <a:pt x="379450" y="150075"/>
                  </a:lnTo>
                  <a:lnTo>
                    <a:pt x="406996" y="163195"/>
                  </a:lnTo>
                  <a:lnTo>
                    <a:pt x="432663" y="182867"/>
                  </a:lnTo>
                  <a:lnTo>
                    <a:pt x="438277" y="185839"/>
                  </a:lnTo>
                  <a:lnTo>
                    <a:pt x="524560" y="107772"/>
                  </a:lnTo>
                  <a:lnTo>
                    <a:pt x="485190" y="55283"/>
                  </a:lnTo>
                  <a:lnTo>
                    <a:pt x="443877" y="32181"/>
                  </a:lnTo>
                  <a:lnTo>
                    <a:pt x="400227" y="15100"/>
                  </a:lnTo>
                  <a:lnTo>
                    <a:pt x="355587" y="4521"/>
                  </a:lnTo>
                  <a:lnTo>
                    <a:pt x="311277" y="889"/>
                  </a:lnTo>
                  <a:lnTo>
                    <a:pt x="265137" y="4318"/>
                  </a:lnTo>
                  <a:lnTo>
                    <a:pt x="221145" y="14274"/>
                  </a:lnTo>
                  <a:lnTo>
                    <a:pt x="179781" y="30276"/>
                  </a:lnTo>
                  <a:lnTo>
                    <a:pt x="141503" y="51854"/>
                  </a:lnTo>
                  <a:lnTo>
                    <a:pt x="106807" y="78536"/>
                  </a:lnTo>
                  <a:lnTo>
                    <a:pt x="76136" y="109842"/>
                  </a:lnTo>
                  <a:lnTo>
                    <a:pt x="49987" y="145288"/>
                  </a:lnTo>
                  <a:lnTo>
                    <a:pt x="28829" y="184391"/>
                  </a:lnTo>
                  <a:lnTo>
                    <a:pt x="13131" y="226682"/>
                  </a:lnTo>
                  <a:lnTo>
                    <a:pt x="3365" y="271678"/>
                  </a:lnTo>
                  <a:lnTo>
                    <a:pt x="0" y="318909"/>
                  </a:lnTo>
                  <a:lnTo>
                    <a:pt x="3365" y="366102"/>
                  </a:lnTo>
                  <a:lnTo>
                    <a:pt x="13131" y="410984"/>
                  </a:lnTo>
                  <a:lnTo>
                    <a:pt x="28829" y="453110"/>
                  </a:lnTo>
                  <a:lnTo>
                    <a:pt x="49987" y="491998"/>
                  </a:lnTo>
                  <a:lnTo>
                    <a:pt x="76136" y="527215"/>
                  </a:lnTo>
                  <a:lnTo>
                    <a:pt x="106807" y="558266"/>
                  </a:lnTo>
                  <a:lnTo>
                    <a:pt x="141503" y="584720"/>
                  </a:lnTo>
                  <a:lnTo>
                    <a:pt x="179781" y="606094"/>
                  </a:lnTo>
                  <a:lnTo>
                    <a:pt x="221145" y="621931"/>
                  </a:lnTo>
                  <a:lnTo>
                    <a:pt x="265137" y="631774"/>
                  </a:lnTo>
                  <a:lnTo>
                    <a:pt x="311277" y="635152"/>
                  </a:lnTo>
                  <a:lnTo>
                    <a:pt x="397916" y="626186"/>
                  </a:lnTo>
                  <a:lnTo>
                    <a:pt x="465950" y="606437"/>
                  </a:lnTo>
                  <a:lnTo>
                    <a:pt x="510400" y="586701"/>
                  </a:lnTo>
                  <a:lnTo>
                    <a:pt x="526313" y="577735"/>
                  </a:lnTo>
                  <a:lnTo>
                    <a:pt x="529780" y="575094"/>
                  </a:lnTo>
                  <a:lnTo>
                    <a:pt x="533247" y="568020"/>
                  </a:lnTo>
                  <a:close/>
                </a:path>
                <a:path w="1872614" h="636270">
                  <a:moveTo>
                    <a:pt x="1154125" y="612368"/>
                  </a:moveTo>
                  <a:lnTo>
                    <a:pt x="1152398" y="604024"/>
                  </a:lnTo>
                  <a:lnTo>
                    <a:pt x="880084" y="16332"/>
                  </a:lnTo>
                  <a:lnTo>
                    <a:pt x="877481" y="11099"/>
                  </a:lnTo>
                  <a:lnTo>
                    <a:pt x="871385" y="6731"/>
                  </a:lnTo>
                  <a:lnTo>
                    <a:pt x="850519" y="6731"/>
                  </a:lnTo>
                  <a:lnTo>
                    <a:pt x="844423" y="11099"/>
                  </a:lnTo>
                  <a:lnTo>
                    <a:pt x="841806" y="16332"/>
                  </a:lnTo>
                  <a:lnTo>
                    <a:pt x="569506" y="604024"/>
                  </a:lnTo>
                  <a:lnTo>
                    <a:pt x="567778" y="612368"/>
                  </a:lnTo>
                  <a:lnTo>
                    <a:pt x="570052" y="619633"/>
                  </a:lnTo>
                  <a:lnTo>
                    <a:pt x="575741" y="624776"/>
                  </a:lnTo>
                  <a:lnTo>
                    <a:pt x="584288" y="626732"/>
                  </a:lnTo>
                  <a:lnTo>
                    <a:pt x="679983" y="626732"/>
                  </a:lnTo>
                  <a:lnTo>
                    <a:pt x="742632" y="535914"/>
                  </a:lnTo>
                  <a:lnTo>
                    <a:pt x="832078" y="535914"/>
                  </a:lnTo>
                  <a:lnTo>
                    <a:pt x="835367" y="417156"/>
                  </a:lnTo>
                  <a:lnTo>
                    <a:pt x="794829" y="417156"/>
                  </a:lnTo>
                  <a:lnTo>
                    <a:pt x="860082" y="273062"/>
                  </a:lnTo>
                  <a:lnTo>
                    <a:pt x="860945" y="273062"/>
                  </a:lnTo>
                  <a:lnTo>
                    <a:pt x="927074" y="417156"/>
                  </a:lnTo>
                  <a:lnTo>
                    <a:pt x="888758" y="417156"/>
                  </a:lnTo>
                  <a:lnTo>
                    <a:pt x="886879" y="535914"/>
                  </a:lnTo>
                  <a:lnTo>
                    <a:pt x="979271" y="535914"/>
                  </a:lnTo>
                  <a:lnTo>
                    <a:pt x="1010589" y="604901"/>
                  </a:lnTo>
                  <a:lnTo>
                    <a:pt x="1016444" y="615315"/>
                  </a:lnTo>
                  <a:lnTo>
                    <a:pt x="1022883" y="622046"/>
                  </a:lnTo>
                  <a:lnTo>
                    <a:pt x="1030770" y="625652"/>
                  </a:lnTo>
                  <a:lnTo>
                    <a:pt x="1041031" y="626732"/>
                  </a:lnTo>
                  <a:lnTo>
                    <a:pt x="1137615" y="626732"/>
                  </a:lnTo>
                  <a:lnTo>
                    <a:pt x="1146162" y="624776"/>
                  </a:lnTo>
                  <a:lnTo>
                    <a:pt x="1151851" y="619633"/>
                  </a:lnTo>
                  <a:lnTo>
                    <a:pt x="1154125" y="612368"/>
                  </a:lnTo>
                  <a:close/>
                </a:path>
                <a:path w="1872614" h="636270">
                  <a:moveTo>
                    <a:pt x="1872119" y="607771"/>
                  </a:moveTo>
                  <a:lnTo>
                    <a:pt x="1774139" y="14135"/>
                  </a:lnTo>
                  <a:lnTo>
                    <a:pt x="1773275" y="6184"/>
                  </a:lnTo>
                  <a:lnTo>
                    <a:pt x="1765465" y="0"/>
                  </a:lnTo>
                  <a:lnTo>
                    <a:pt x="1740319" y="0"/>
                  </a:lnTo>
                  <a:lnTo>
                    <a:pt x="1732508" y="3543"/>
                  </a:lnTo>
                  <a:lnTo>
                    <a:pt x="1729917" y="8839"/>
                  </a:lnTo>
                  <a:lnTo>
                    <a:pt x="1528762" y="390461"/>
                  </a:lnTo>
                  <a:lnTo>
                    <a:pt x="1527022" y="390461"/>
                  </a:lnTo>
                  <a:lnTo>
                    <a:pt x="1325880" y="8839"/>
                  </a:lnTo>
                  <a:lnTo>
                    <a:pt x="1323263" y="3543"/>
                  </a:lnTo>
                  <a:lnTo>
                    <a:pt x="1315466" y="0"/>
                  </a:lnTo>
                  <a:lnTo>
                    <a:pt x="1290320" y="0"/>
                  </a:lnTo>
                  <a:lnTo>
                    <a:pt x="1282509" y="6184"/>
                  </a:lnTo>
                  <a:lnTo>
                    <a:pt x="1281645" y="14135"/>
                  </a:lnTo>
                  <a:lnTo>
                    <a:pt x="1183678" y="607771"/>
                  </a:lnTo>
                  <a:lnTo>
                    <a:pt x="1184046" y="615657"/>
                  </a:lnTo>
                  <a:lnTo>
                    <a:pt x="1187348" y="621792"/>
                  </a:lnTo>
                  <a:lnTo>
                    <a:pt x="1192936" y="625792"/>
                  </a:lnTo>
                  <a:lnTo>
                    <a:pt x="1200150" y="627202"/>
                  </a:lnTo>
                  <a:lnTo>
                    <a:pt x="1311135" y="627202"/>
                  </a:lnTo>
                  <a:lnTo>
                    <a:pt x="1318056" y="620128"/>
                  </a:lnTo>
                  <a:lnTo>
                    <a:pt x="1357083" y="340106"/>
                  </a:lnTo>
                  <a:lnTo>
                    <a:pt x="1358823" y="340106"/>
                  </a:lnTo>
                  <a:lnTo>
                    <a:pt x="1507947" y="631609"/>
                  </a:lnTo>
                  <a:lnTo>
                    <a:pt x="1514894" y="636041"/>
                  </a:lnTo>
                  <a:lnTo>
                    <a:pt x="1540027" y="636041"/>
                  </a:lnTo>
                  <a:lnTo>
                    <a:pt x="1547837" y="631609"/>
                  </a:lnTo>
                  <a:lnTo>
                    <a:pt x="1696097" y="340106"/>
                  </a:lnTo>
                  <a:lnTo>
                    <a:pt x="1697824" y="340106"/>
                  </a:lnTo>
                  <a:lnTo>
                    <a:pt x="1736852" y="613067"/>
                  </a:lnTo>
                  <a:lnTo>
                    <a:pt x="1737728" y="620128"/>
                  </a:lnTo>
                  <a:lnTo>
                    <a:pt x="1745526" y="627202"/>
                  </a:lnTo>
                  <a:lnTo>
                    <a:pt x="1855635" y="627202"/>
                  </a:lnTo>
                  <a:lnTo>
                    <a:pt x="1862848" y="625792"/>
                  </a:lnTo>
                  <a:lnTo>
                    <a:pt x="1868424" y="621792"/>
                  </a:lnTo>
                  <a:lnTo>
                    <a:pt x="1871738" y="615657"/>
                  </a:lnTo>
                  <a:lnTo>
                    <a:pt x="1872119" y="607771"/>
                  </a:lnTo>
                  <a:close/>
                </a:path>
              </a:pathLst>
            </a:custGeom>
            <a:solidFill>
              <a:srgbClr val="5F3264"/>
            </a:solidFill>
          </p:spPr>
          <p:txBody>
            <a:bodyPr wrap="square" lIns="0" tIns="0" rIns="0" bIns="0" rtlCol="0"/>
            <a:lstStyle/>
            <a:p>
              <a:endParaRPr sz="1904" dirty="0"/>
            </a:p>
          </p:txBody>
        </p:sp>
        <p:sp>
          <p:nvSpPr>
            <p:cNvPr id="32" name="object 13">
              <a:extLst>
                <a:ext uri="{FF2B5EF4-FFF2-40B4-BE49-F238E27FC236}">
                  <a16:creationId xmlns:a16="http://schemas.microsoft.com/office/drawing/2014/main" id="{B3BBC659-16F5-3146-DB9C-0F5F967E46FE}"/>
                </a:ext>
              </a:extLst>
            </p:cNvPr>
            <p:cNvSpPr/>
            <p:nvPr/>
          </p:nvSpPr>
          <p:spPr>
            <a:xfrm>
              <a:off x="1096721" y="4368418"/>
              <a:ext cx="289560" cy="629920"/>
            </a:xfrm>
            <a:custGeom>
              <a:avLst/>
              <a:gdLst/>
              <a:ahLst/>
              <a:cxnLst/>
              <a:rect l="l" t="t" r="r" b="b"/>
              <a:pathLst>
                <a:path w="289559" h="629920">
                  <a:moveTo>
                    <a:pt x="289115" y="510032"/>
                  </a:moveTo>
                  <a:lnTo>
                    <a:pt x="285407" y="506590"/>
                  </a:lnTo>
                  <a:lnTo>
                    <a:pt x="60718" y="506590"/>
                  </a:lnTo>
                  <a:lnTo>
                    <a:pt x="60718" y="447522"/>
                  </a:lnTo>
                  <a:lnTo>
                    <a:pt x="56984" y="444449"/>
                  </a:lnTo>
                  <a:lnTo>
                    <a:pt x="3708" y="444449"/>
                  </a:lnTo>
                  <a:lnTo>
                    <a:pt x="0" y="447522"/>
                  </a:lnTo>
                  <a:lnTo>
                    <a:pt x="0" y="626249"/>
                  </a:lnTo>
                  <a:lnTo>
                    <a:pt x="3708" y="629323"/>
                  </a:lnTo>
                  <a:lnTo>
                    <a:pt x="56984" y="629323"/>
                  </a:lnTo>
                  <a:lnTo>
                    <a:pt x="60718" y="626249"/>
                  </a:lnTo>
                  <a:lnTo>
                    <a:pt x="60718" y="567182"/>
                  </a:lnTo>
                  <a:lnTo>
                    <a:pt x="281266" y="567182"/>
                  </a:lnTo>
                  <a:lnTo>
                    <a:pt x="285407" y="567182"/>
                  </a:lnTo>
                  <a:lnTo>
                    <a:pt x="289115" y="563727"/>
                  </a:lnTo>
                  <a:lnTo>
                    <a:pt x="289115" y="510032"/>
                  </a:lnTo>
                  <a:close/>
                </a:path>
                <a:path w="289559" h="629920">
                  <a:moveTo>
                    <a:pt x="289115" y="199440"/>
                  </a:moveTo>
                  <a:lnTo>
                    <a:pt x="285407" y="195999"/>
                  </a:lnTo>
                  <a:lnTo>
                    <a:pt x="3708" y="195999"/>
                  </a:lnTo>
                  <a:lnTo>
                    <a:pt x="0" y="199440"/>
                  </a:lnTo>
                  <a:lnTo>
                    <a:pt x="0" y="253136"/>
                  </a:lnTo>
                  <a:lnTo>
                    <a:pt x="3708" y="256209"/>
                  </a:lnTo>
                  <a:lnTo>
                    <a:pt x="111937" y="256209"/>
                  </a:lnTo>
                  <a:lnTo>
                    <a:pt x="111937" y="365899"/>
                  </a:lnTo>
                  <a:lnTo>
                    <a:pt x="3708" y="365899"/>
                  </a:lnTo>
                  <a:lnTo>
                    <a:pt x="0" y="368960"/>
                  </a:lnTo>
                  <a:lnTo>
                    <a:pt x="0" y="422656"/>
                  </a:lnTo>
                  <a:lnTo>
                    <a:pt x="3708" y="426123"/>
                  </a:lnTo>
                  <a:lnTo>
                    <a:pt x="281266" y="426123"/>
                  </a:lnTo>
                  <a:lnTo>
                    <a:pt x="285407" y="426123"/>
                  </a:lnTo>
                  <a:lnTo>
                    <a:pt x="289115" y="422656"/>
                  </a:lnTo>
                  <a:lnTo>
                    <a:pt x="289115" y="368960"/>
                  </a:lnTo>
                  <a:lnTo>
                    <a:pt x="285407" y="365899"/>
                  </a:lnTo>
                  <a:lnTo>
                    <a:pt x="172656" y="365899"/>
                  </a:lnTo>
                  <a:lnTo>
                    <a:pt x="172656" y="256209"/>
                  </a:lnTo>
                  <a:lnTo>
                    <a:pt x="285407" y="256209"/>
                  </a:lnTo>
                  <a:lnTo>
                    <a:pt x="289115" y="253136"/>
                  </a:lnTo>
                  <a:lnTo>
                    <a:pt x="289115" y="199440"/>
                  </a:lnTo>
                  <a:close/>
                </a:path>
                <a:path w="289559" h="629920">
                  <a:moveTo>
                    <a:pt x="289128" y="3073"/>
                  </a:moveTo>
                  <a:lnTo>
                    <a:pt x="285419" y="0"/>
                  </a:lnTo>
                  <a:lnTo>
                    <a:pt x="232143" y="0"/>
                  </a:lnTo>
                  <a:lnTo>
                    <a:pt x="228409" y="3073"/>
                  </a:lnTo>
                  <a:lnTo>
                    <a:pt x="228307" y="114808"/>
                  </a:lnTo>
                  <a:lnTo>
                    <a:pt x="172504" y="114871"/>
                  </a:lnTo>
                  <a:lnTo>
                    <a:pt x="172504" y="24663"/>
                  </a:lnTo>
                  <a:lnTo>
                    <a:pt x="171805" y="21437"/>
                  </a:lnTo>
                  <a:lnTo>
                    <a:pt x="168770" y="18808"/>
                  </a:lnTo>
                  <a:lnTo>
                    <a:pt x="115658" y="18808"/>
                  </a:lnTo>
                  <a:lnTo>
                    <a:pt x="111937" y="22250"/>
                  </a:lnTo>
                  <a:lnTo>
                    <a:pt x="111747" y="114871"/>
                  </a:lnTo>
                  <a:lnTo>
                    <a:pt x="60210" y="114808"/>
                  </a:lnTo>
                  <a:lnTo>
                    <a:pt x="60210" y="4699"/>
                  </a:lnTo>
                  <a:lnTo>
                    <a:pt x="59067" y="1866"/>
                  </a:lnTo>
                  <a:lnTo>
                    <a:pt x="56095" y="0"/>
                  </a:lnTo>
                  <a:lnTo>
                    <a:pt x="3721" y="0"/>
                  </a:lnTo>
                  <a:lnTo>
                    <a:pt x="12" y="3073"/>
                  </a:lnTo>
                  <a:lnTo>
                    <a:pt x="12" y="171983"/>
                  </a:lnTo>
                  <a:lnTo>
                    <a:pt x="4699" y="175018"/>
                  </a:lnTo>
                  <a:lnTo>
                    <a:pt x="10452" y="175704"/>
                  </a:lnTo>
                  <a:lnTo>
                    <a:pt x="278688" y="175704"/>
                  </a:lnTo>
                  <a:lnTo>
                    <a:pt x="284429" y="175018"/>
                  </a:lnTo>
                  <a:lnTo>
                    <a:pt x="289128" y="171983"/>
                  </a:lnTo>
                  <a:lnTo>
                    <a:pt x="289128" y="168008"/>
                  </a:lnTo>
                  <a:lnTo>
                    <a:pt x="289128" y="3073"/>
                  </a:lnTo>
                  <a:close/>
                </a:path>
              </a:pathLst>
            </a:custGeom>
            <a:solidFill>
              <a:srgbClr val="5F3264"/>
            </a:solidFill>
          </p:spPr>
          <p:txBody>
            <a:bodyPr wrap="square" lIns="0" tIns="0" rIns="0" bIns="0" rtlCol="0"/>
            <a:lstStyle/>
            <a:p>
              <a:endParaRPr sz="1904" dirty="0"/>
            </a:p>
          </p:txBody>
        </p:sp>
      </p:grpSp>
      <p:graphicFrame>
        <p:nvGraphicFramePr>
          <p:cNvPr id="19" name="Table 8">
            <a:extLst>
              <a:ext uri="{FF2B5EF4-FFF2-40B4-BE49-F238E27FC236}">
                <a16:creationId xmlns:a16="http://schemas.microsoft.com/office/drawing/2014/main" id="{5EC06EE6-194D-8EA5-3EFD-45CDCD034A45}"/>
              </a:ext>
            </a:extLst>
          </p:cNvPr>
          <p:cNvGraphicFramePr>
            <a:graphicFrameLocks noGrp="1"/>
          </p:cNvGraphicFramePr>
          <p:nvPr>
            <p:extLst>
              <p:ext uri="{D42A27DB-BD31-4B8C-83A1-F6EECF244321}">
                <p14:modId xmlns:p14="http://schemas.microsoft.com/office/powerpoint/2010/main" val="1248819878"/>
              </p:ext>
            </p:extLst>
          </p:nvPr>
        </p:nvGraphicFramePr>
        <p:xfrm>
          <a:off x="519764" y="1686202"/>
          <a:ext cx="11165305" cy="2263140"/>
        </p:xfrm>
        <a:graphic>
          <a:graphicData uri="http://schemas.openxmlformats.org/drawingml/2006/table">
            <a:tbl>
              <a:tblPr firstRow="1" bandRow="1">
                <a:tableStyleId>{21E4AEA4-8DFA-4A89-87EB-49C32662AFE0}</a:tableStyleId>
              </a:tblPr>
              <a:tblGrid>
                <a:gridCol w="4346600">
                  <a:extLst>
                    <a:ext uri="{9D8B030D-6E8A-4147-A177-3AD203B41FA5}">
                      <a16:colId xmlns:a16="http://schemas.microsoft.com/office/drawing/2014/main" val="1932689212"/>
                    </a:ext>
                  </a:extLst>
                </a:gridCol>
                <a:gridCol w="2664782">
                  <a:extLst>
                    <a:ext uri="{9D8B030D-6E8A-4147-A177-3AD203B41FA5}">
                      <a16:colId xmlns:a16="http://schemas.microsoft.com/office/drawing/2014/main" val="3591111475"/>
                    </a:ext>
                  </a:extLst>
                </a:gridCol>
                <a:gridCol w="2664782">
                  <a:extLst>
                    <a:ext uri="{9D8B030D-6E8A-4147-A177-3AD203B41FA5}">
                      <a16:colId xmlns:a16="http://schemas.microsoft.com/office/drawing/2014/main" val="1221467470"/>
                    </a:ext>
                  </a:extLst>
                </a:gridCol>
                <a:gridCol w="1489141">
                  <a:extLst>
                    <a:ext uri="{9D8B030D-6E8A-4147-A177-3AD203B41FA5}">
                      <a16:colId xmlns:a16="http://schemas.microsoft.com/office/drawing/2014/main" val="855243609"/>
                    </a:ext>
                  </a:extLst>
                </a:gridCol>
              </a:tblGrid>
              <a:tr h="370840">
                <a:tc>
                  <a:txBody>
                    <a:bodyPr/>
                    <a:lstStyle/>
                    <a:p>
                      <a:pPr algn="ctr"/>
                      <a:r>
                        <a:rPr lang="en-CA" sz="1200" dirty="0"/>
                        <a:t>Things to consider</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bg2"/>
                    </a:solidFill>
                  </a:tcPr>
                </a:tc>
                <a:tc>
                  <a:txBody>
                    <a:bodyPr/>
                    <a:lstStyle/>
                    <a:p>
                      <a:pPr algn="ctr"/>
                      <a:r>
                        <a:rPr lang="en-CA" sz="1200" dirty="0"/>
                        <a:t>What improvements do we need to make? </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bg2"/>
                    </a:solidFill>
                  </a:tcPr>
                </a:tc>
                <a:tc>
                  <a:txBody>
                    <a:bodyPr/>
                    <a:lstStyle/>
                    <a:p>
                      <a:pPr algn="ctr"/>
                      <a:r>
                        <a:rPr lang="en-CA" sz="1200" dirty="0"/>
                        <a:t>What are our next steps?</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bg2"/>
                    </a:solidFill>
                  </a:tcPr>
                </a:tc>
                <a:tc>
                  <a:txBody>
                    <a:bodyPr/>
                    <a:lstStyle/>
                    <a:p>
                      <a:pPr algn="ctr"/>
                      <a:r>
                        <a:rPr lang="en-CA" sz="1200" dirty="0"/>
                        <a:t>Who is going to own this?</a:t>
                      </a:r>
                    </a:p>
                  </a:txBody>
                  <a:tcPr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002828641"/>
                  </a:ext>
                </a:extLst>
              </a:tr>
              <a:tr h="370840">
                <a:tc>
                  <a:txBody>
                    <a:bodyPr/>
                    <a:lstStyle/>
                    <a:p>
                      <a:pPr marL="342900" lvl="0" indent="-342900">
                        <a:spcBef>
                          <a:spcPts val="300"/>
                        </a:spcBef>
                        <a:buFont typeface="Symbol" panose="05050102010706020507" pitchFamily="18" charset="2"/>
                        <a:buChar char=""/>
                      </a:pPr>
                      <a:r>
                        <a:rPr lang="en-US" sz="1000" dirty="0">
                          <a:effectLst/>
                        </a:rPr>
                        <a:t>Do female members feel like they have a voice in the running of the club? </a:t>
                      </a:r>
                    </a:p>
                    <a:p>
                      <a:pPr marL="342900" lvl="0" indent="-342900">
                        <a:spcBef>
                          <a:spcPts val="300"/>
                        </a:spcBef>
                        <a:buFont typeface="Symbol" panose="05050102010706020507" pitchFamily="18" charset="2"/>
                        <a:buChar char=""/>
                      </a:pPr>
                      <a:r>
                        <a:rPr lang="en-US" sz="1000" dirty="0">
                          <a:effectLst/>
                        </a:rPr>
                        <a:t>Do they have voting rights &amp; adequate representation on the committee?</a:t>
                      </a:r>
                    </a:p>
                    <a:p>
                      <a:pPr marL="342900" lvl="0" indent="-342900">
                        <a:spcBef>
                          <a:spcPts val="300"/>
                        </a:spcBef>
                        <a:buFont typeface="Symbol" panose="05050102010706020507" pitchFamily="18" charset="2"/>
                        <a:buChar char=""/>
                      </a:pPr>
                      <a:r>
                        <a:rPr lang="en-US" sz="1000" dirty="0">
                          <a:effectLst/>
                        </a:rPr>
                        <a:t>Do female members have equal access to facilities, and coaching/training/playing opportunities?</a:t>
                      </a:r>
                    </a:p>
                    <a:p>
                      <a:pPr marL="342900" lvl="0" indent="-342900">
                        <a:spcBef>
                          <a:spcPts val="300"/>
                        </a:spcBef>
                        <a:buFont typeface="Symbol" panose="05050102010706020507" pitchFamily="18" charset="2"/>
                        <a:buChar char=""/>
                      </a:pPr>
                      <a:r>
                        <a:rPr lang="en-US" sz="1000" dirty="0">
                          <a:effectLst/>
                        </a:rPr>
                        <a:t>Do boys and girls get equal opportunity to play and practice?</a:t>
                      </a:r>
                    </a:p>
                    <a:p>
                      <a:pPr marL="342900" lvl="0" indent="-342900">
                        <a:spcBef>
                          <a:spcPts val="300"/>
                        </a:spcBef>
                        <a:buFont typeface="Symbol" panose="05050102010706020507" pitchFamily="18" charset="2"/>
                        <a:buChar char=""/>
                      </a:pPr>
                      <a:r>
                        <a:rPr lang="en-US" sz="1000" dirty="0">
                          <a:effectLst/>
                        </a:rPr>
                        <a:t>What steps has the club taken to create a better environment for female members?</a:t>
                      </a:r>
                    </a:p>
                    <a:p>
                      <a:pPr marL="342900" lvl="0" indent="-342900">
                        <a:spcBef>
                          <a:spcPts val="300"/>
                        </a:spcBef>
                        <a:buFont typeface="Symbol" panose="05050102010706020507" pitchFamily="18" charset="2"/>
                        <a:buChar char=""/>
                      </a:pPr>
                      <a:r>
                        <a:rPr lang="en-US" sz="1000" dirty="0">
                          <a:effectLst/>
                        </a:rPr>
                        <a:t>Are the language/symbols around the club male-centric? </a:t>
                      </a:r>
                    </a:p>
                  </a:txBody>
                  <a:tcPr marR="0">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bg1"/>
                    </a:solidFill>
                  </a:tcPr>
                </a:tc>
                <a:tc>
                  <a:txBody>
                    <a:bodyPr/>
                    <a:lstStyle/>
                    <a:p>
                      <a:endParaRPr lang="en-CA"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bg1"/>
                    </a:solidFill>
                  </a:tcPr>
                </a:tc>
                <a:tc>
                  <a:txBody>
                    <a:bodyPr/>
                    <a:lstStyle/>
                    <a:p>
                      <a:endParaRPr lang="en-CA"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bg1"/>
                    </a:solidFill>
                  </a:tcPr>
                </a:tc>
                <a:tc>
                  <a:txBody>
                    <a:bodyPr/>
                    <a:lstStyle/>
                    <a:p>
                      <a:endParaRPr lang="en-CA" dirty="0"/>
                    </a:p>
                  </a:txBody>
                  <a:tcP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62457551"/>
                  </a:ext>
                </a:extLst>
              </a:tr>
            </a:tbl>
          </a:graphicData>
        </a:graphic>
      </p:graphicFrame>
      <p:sp>
        <p:nvSpPr>
          <p:cNvPr id="20" name="TextBox 19">
            <a:extLst>
              <a:ext uri="{FF2B5EF4-FFF2-40B4-BE49-F238E27FC236}">
                <a16:creationId xmlns:a16="http://schemas.microsoft.com/office/drawing/2014/main" id="{03EE01BB-9D87-21E4-6036-4026BDE5BF3F}"/>
              </a:ext>
            </a:extLst>
          </p:cNvPr>
          <p:cNvSpPr txBox="1"/>
          <p:nvPr/>
        </p:nvSpPr>
        <p:spPr>
          <a:xfrm>
            <a:off x="519764" y="1339807"/>
            <a:ext cx="10639425" cy="307777"/>
          </a:xfrm>
          <a:prstGeom prst="rect">
            <a:avLst/>
          </a:prstGeom>
          <a:noFill/>
        </p:spPr>
        <p:txBody>
          <a:bodyPr wrap="square" rtlCol="0">
            <a:spAutoFit/>
          </a:bodyPr>
          <a:lstStyle/>
          <a:p>
            <a:pPr algn="ctr"/>
            <a:r>
              <a:rPr lang="en-US" sz="1400" b="1" i="1" dirty="0"/>
              <a:t>“Do our female members receive equal opportunity and feel fully integrated into our club?”</a:t>
            </a:r>
          </a:p>
        </p:txBody>
      </p:sp>
      <p:sp>
        <p:nvSpPr>
          <p:cNvPr id="21" name="TextBox 20">
            <a:extLst>
              <a:ext uri="{FF2B5EF4-FFF2-40B4-BE49-F238E27FC236}">
                <a16:creationId xmlns:a16="http://schemas.microsoft.com/office/drawing/2014/main" id="{F4268BC7-388A-E3C6-85BA-CCBA6B522C7B}"/>
              </a:ext>
            </a:extLst>
          </p:cNvPr>
          <p:cNvSpPr txBox="1"/>
          <p:nvPr/>
        </p:nvSpPr>
        <p:spPr>
          <a:xfrm>
            <a:off x="725769" y="4027051"/>
            <a:ext cx="10832270" cy="307777"/>
          </a:xfrm>
          <a:prstGeom prst="rect">
            <a:avLst/>
          </a:prstGeom>
          <a:noFill/>
        </p:spPr>
        <p:txBody>
          <a:bodyPr wrap="square" rtlCol="0">
            <a:spAutoFit/>
          </a:bodyPr>
          <a:lstStyle/>
          <a:p>
            <a:pPr algn="ctr"/>
            <a:r>
              <a:rPr lang="en-US" sz="1400" b="1" i="1" dirty="0"/>
              <a:t>“Have we created welcoming and safe spaces for the LGBTQ+ community?”</a:t>
            </a:r>
          </a:p>
        </p:txBody>
      </p:sp>
      <p:graphicFrame>
        <p:nvGraphicFramePr>
          <p:cNvPr id="22" name="Table 8">
            <a:extLst>
              <a:ext uri="{FF2B5EF4-FFF2-40B4-BE49-F238E27FC236}">
                <a16:creationId xmlns:a16="http://schemas.microsoft.com/office/drawing/2014/main" id="{8C4573F2-7A36-4A6C-4A1B-68800F66CE78}"/>
              </a:ext>
            </a:extLst>
          </p:cNvPr>
          <p:cNvGraphicFramePr>
            <a:graphicFrameLocks noGrp="1"/>
          </p:cNvGraphicFramePr>
          <p:nvPr>
            <p:extLst>
              <p:ext uri="{D42A27DB-BD31-4B8C-83A1-F6EECF244321}">
                <p14:modId xmlns:p14="http://schemas.microsoft.com/office/powerpoint/2010/main" val="1289666274"/>
              </p:ext>
            </p:extLst>
          </p:nvPr>
        </p:nvGraphicFramePr>
        <p:xfrm>
          <a:off x="519764" y="4321394"/>
          <a:ext cx="11165306" cy="2072640"/>
        </p:xfrm>
        <a:graphic>
          <a:graphicData uri="http://schemas.openxmlformats.org/drawingml/2006/table">
            <a:tbl>
              <a:tblPr firstRow="1" bandRow="1">
                <a:tableStyleId>{21E4AEA4-8DFA-4A89-87EB-49C32662AFE0}</a:tableStyleId>
              </a:tblPr>
              <a:tblGrid>
                <a:gridCol w="4346601">
                  <a:extLst>
                    <a:ext uri="{9D8B030D-6E8A-4147-A177-3AD203B41FA5}">
                      <a16:colId xmlns:a16="http://schemas.microsoft.com/office/drawing/2014/main" val="1932689212"/>
                    </a:ext>
                  </a:extLst>
                </a:gridCol>
                <a:gridCol w="2664782">
                  <a:extLst>
                    <a:ext uri="{9D8B030D-6E8A-4147-A177-3AD203B41FA5}">
                      <a16:colId xmlns:a16="http://schemas.microsoft.com/office/drawing/2014/main" val="3591111475"/>
                    </a:ext>
                  </a:extLst>
                </a:gridCol>
                <a:gridCol w="2664782">
                  <a:extLst>
                    <a:ext uri="{9D8B030D-6E8A-4147-A177-3AD203B41FA5}">
                      <a16:colId xmlns:a16="http://schemas.microsoft.com/office/drawing/2014/main" val="1221467470"/>
                    </a:ext>
                  </a:extLst>
                </a:gridCol>
                <a:gridCol w="1489141">
                  <a:extLst>
                    <a:ext uri="{9D8B030D-6E8A-4147-A177-3AD203B41FA5}">
                      <a16:colId xmlns:a16="http://schemas.microsoft.com/office/drawing/2014/main" val="855243609"/>
                    </a:ext>
                  </a:extLst>
                </a:gridCol>
              </a:tblGrid>
              <a:tr h="370840">
                <a:tc>
                  <a:txBody>
                    <a:bodyPr/>
                    <a:lstStyle/>
                    <a:p>
                      <a:pPr algn="ctr"/>
                      <a:r>
                        <a:rPr lang="en-CA" sz="1200" dirty="0"/>
                        <a:t>Things to consider</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2"/>
                    </a:solidFill>
                  </a:tcPr>
                </a:tc>
                <a:tc>
                  <a:txBody>
                    <a:bodyPr/>
                    <a:lstStyle/>
                    <a:p>
                      <a:pPr algn="ctr"/>
                      <a:r>
                        <a:rPr lang="en-CA" sz="1200" dirty="0"/>
                        <a:t>What improvements do we need to make? </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2"/>
                    </a:solidFill>
                  </a:tcPr>
                </a:tc>
                <a:tc>
                  <a:txBody>
                    <a:bodyPr/>
                    <a:lstStyle/>
                    <a:p>
                      <a:pPr algn="ctr"/>
                      <a:r>
                        <a:rPr lang="en-CA" sz="1200" dirty="0"/>
                        <a:t>What are our next steps?</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2"/>
                    </a:solidFill>
                  </a:tcPr>
                </a:tc>
                <a:tc>
                  <a:txBody>
                    <a:bodyPr/>
                    <a:lstStyle/>
                    <a:p>
                      <a:pPr algn="ctr"/>
                      <a:r>
                        <a:rPr lang="en-CA" sz="1200" dirty="0"/>
                        <a:t>Who is going to own this?</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2"/>
                    </a:solidFill>
                  </a:tcPr>
                </a:tc>
                <a:extLst>
                  <a:ext uri="{0D108BD9-81ED-4DB2-BD59-A6C34878D82A}">
                    <a16:rowId xmlns:a16="http://schemas.microsoft.com/office/drawing/2014/main" val="1002828641"/>
                  </a:ext>
                </a:extLst>
              </a:tr>
              <a:tr h="370840">
                <a:tc>
                  <a:txBody>
                    <a:bodyPr/>
                    <a:lstStyle/>
                    <a:p>
                      <a:pPr marL="171450" marR="0" lvl="0" indent="-171450" algn="l" defTabSz="914400" rtl="0" eaLnBrk="1" fontAlgn="auto" latinLnBrk="0" hangingPunct="1">
                        <a:lnSpc>
                          <a:spcPct val="100000"/>
                        </a:lnSpc>
                        <a:spcBef>
                          <a:spcPts val="300"/>
                        </a:spcBef>
                        <a:spcAft>
                          <a:spcPts val="0"/>
                        </a:spcAft>
                        <a:buClrTx/>
                        <a:buSzTx/>
                        <a:buFont typeface="Arial"/>
                        <a:buChar char="•"/>
                        <a:tabLst/>
                        <a:defRPr/>
                      </a:pPr>
                      <a:r>
                        <a:rPr lang="en-US" sz="1000" b="0" i="0" u="none" strike="noStrike" noProof="0" dirty="0">
                          <a:solidFill>
                            <a:schemeClr val="tx1"/>
                          </a:solidFill>
                          <a:effectLst/>
                        </a:rPr>
                        <a:t>Do our policies explicitly reference LGBTQ+ inclusion?</a:t>
                      </a:r>
                    </a:p>
                    <a:p>
                      <a:pPr marL="171450" marR="0" lvl="0" indent="-171450" algn="l" defTabSz="914400" rtl="0" eaLnBrk="1" fontAlgn="auto" latinLnBrk="0" hangingPunct="1">
                        <a:lnSpc>
                          <a:spcPct val="100000"/>
                        </a:lnSpc>
                        <a:spcBef>
                          <a:spcPts val="300"/>
                        </a:spcBef>
                        <a:spcAft>
                          <a:spcPts val="0"/>
                        </a:spcAft>
                        <a:buClrTx/>
                        <a:buSzTx/>
                        <a:buFont typeface="Arial"/>
                        <a:buChar char="•"/>
                        <a:tabLst/>
                        <a:defRPr/>
                      </a:pPr>
                      <a:r>
                        <a:rPr lang="en-US" sz="1000" b="0" i="0" u="none" strike="noStrike" noProof="0" dirty="0">
                          <a:solidFill>
                            <a:schemeClr val="tx1"/>
                          </a:solidFill>
                          <a:effectLst/>
                        </a:rPr>
                        <a:t>Do we show visual signs to promote a safe space for the LGBTQ+ community? </a:t>
                      </a:r>
                    </a:p>
                    <a:p>
                      <a:pPr marL="171450" marR="0" lvl="0" indent="-171450" algn="l" defTabSz="914400" rtl="0" eaLnBrk="1" fontAlgn="auto" latinLnBrk="0" hangingPunct="1">
                        <a:lnSpc>
                          <a:spcPct val="100000"/>
                        </a:lnSpc>
                        <a:spcBef>
                          <a:spcPts val="300"/>
                        </a:spcBef>
                        <a:spcAft>
                          <a:spcPts val="0"/>
                        </a:spcAft>
                        <a:buClrTx/>
                        <a:buSzTx/>
                        <a:buFont typeface="Arial"/>
                        <a:buChar char="•"/>
                        <a:tabLst/>
                        <a:defRPr/>
                      </a:pPr>
                      <a:r>
                        <a:rPr lang="en-US" sz="1000" b="0" i="0" u="none" strike="noStrike" noProof="0" dirty="0">
                          <a:solidFill>
                            <a:schemeClr val="tx1"/>
                          </a:solidFill>
                          <a:effectLst/>
                        </a:rPr>
                        <a:t>Do we promote allyship and participate in LGBTQ+ campaigns? (e.g. participating in rainbow laces)</a:t>
                      </a:r>
                      <a:endParaRPr lang="en-US" sz="1000" b="0" i="0" u="none" strike="noStrike" kern="1200" dirty="0">
                        <a:solidFill>
                          <a:schemeClr val="tx1"/>
                        </a:solidFill>
                        <a:effectLst/>
                        <a:latin typeface="+mn-lt"/>
                        <a:ea typeface="+mn-ea"/>
                        <a:cs typeface="+mn-cs"/>
                      </a:endParaRPr>
                    </a:p>
                    <a:p>
                      <a:pPr marL="171450" lvl="0" indent="-171450">
                        <a:spcBef>
                          <a:spcPts val="300"/>
                        </a:spcBef>
                        <a:buFont typeface="Arial"/>
                        <a:buChar char="•"/>
                      </a:pPr>
                      <a:r>
                        <a:rPr lang="en-US" sz="1000" b="0" i="0" u="none" strike="noStrike" kern="1200" dirty="0">
                          <a:solidFill>
                            <a:schemeClr val="tx1"/>
                          </a:solidFill>
                          <a:effectLst/>
                          <a:latin typeface="+mn-lt"/>
                          <a:ea typeface="+mn-ea"/>
                          <a:cs typeface="+mn-cs"/>
                        </a:rPr>
                        <a:t>Do we offer training/guidance on the acceptable use of language?</a:t>
                      </a:r>
                      <a:r>
                        <a:rPr lang="en-US" sz="1000" b="0" i="0" u="none" strike="noStrike" kern="1200" noProof="0" dirty="0">
                          <a:solidFill>
                            <a:schemeClr val="tx1"/>
                          </a:solidFill>
                          <a:effectLst/>
                          <a:latin typeface="+mn-lt"/>
                          <a:ea typeface="+mn-ea"/>
                          <a:cs typeface="+mn-cs"/>
                        </a:rPr>
                        <a:t> </a:t>
                      </a:r>
                      <a:r>
                        <a:rPr lang="en-US" sz="1000" b="0" i="0" u="none" strike="noStrike" kern="1200" dirty="0">
                          <a:solidFill>
                            <a:schemeClr val="tx1"/>
                          </a:solidFill>
                          <a:effectLst/>
                          <a:latin typeface="+mn-lt"/>
                          <a:ea typeface="+mn-ea"/>
                          <a:cs typeface="+mn-cs"/>
                        </a:rPr>
                        <a:t>Do we encourage the use of pronouns?</a:t>
                      </a:r>
                    </a:p>
                    <a:p>
                      <a:pPr marL="171450" lvl="0" indent="-171450">
                        <a:spcBef>
                          <a:spcPts val="300"/>
                        </a:spcBef>
                        <a:buFont typeface="Arial"/>
                        <a:buChar char="•"/>
                      </a:pPr>
                      <a:r>
                        <a:rPr lang="en-US" sz="1000" b="0" i="0" u="none" strike="noStrike" kern="1200" noProof="0" dirty="0">
                          <a:solidFill>
                            <a:schemeClr val="tx1"/>
                          </a:solidFill>
                          <a:effectLst/>
                        </a:rPr>
                        <a:t>Do we have alternative changing facilities for those who may wish to change in private?</a:t>
                      </a:r>
                      <a:endParaRPr lang="en-US" sz="1000" b="0" i="0" u="none" strike="noStrike" kern="1200" dirty="0">
                        <a:solidFill>
                          <a:schemeClr val="tx1"/>
                        </a:solidFill>
                        <a:effectLst/>
                        <a:latin typeface="+mn-lt"/>
                        <a:ea typeface="+mn-ea"/>
                        <a:cs typeface="+mn-cs"/>
                      </a:endParaRPr>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tc>
                  <a:txBody>
                    <a:bodyPr/>
                    <a:lstStyle/>
                    <a:p>
                      <a:endParaRPr lang="en-CA" dirty="0"/>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tc>
                  <a:txBody>
                    <a:bodyPr/>
                    <a:lstStyle/>
                    <a:p>
                      <a:endParaRPr lang="en-CA" dirty="0"/>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tc>
                  <a:txBody>
                    <a:bodyPr/>
                    <a:lstStyle/>
                    <a:p>
                      <a:endParaRPr lang="en-CA" dirty="0"/>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extLst>
                  <a:ext uri="{0D108BD9-81ED-4DB2-BD59-A6C34878D82A}">
                    <a16:rowId xmlns:a16="http://schemas.microsoft.com/office/drawing/2014/main" val="2962457551"/>
                  </a:ext>
                </a:extLst>
              </a:tr>
            </a:tbl>
          </a:graphicData>
        </a:graphic>
      </p:graphicFrame>
      <p:pic>
        <p:nvPicPr>
          <p:cNvPr id="24" name="Picture 23">
            <a:extLst>
              <a:ext uri="{FF2B5EF4-FFF2-40B4-BE49-F238E27FC236}">
                <a16:creationId xmlns:a16="http://schemas.microsoft.com/office/drawing/2014/main" id="{158A69D9-9621-754C-B9F8-27FC8D4D8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0468" y="296888"/>
            <a:ext cx="900885" cy="900885"/>
          </a:xfrm>
          <a:prstGeom prst="rect">
            <a:avLst/>
          </a:prstGeom>
        </p:spPr>
      </p:pic>
    </p:spTree>
    <p:extLst>
      <p:ext uri="{BB962C8B-B14F-4D97-AF65-F5344CB8AC3E}">
        <p14:creationId xmlns:p14="http://schemas.microsoft.com/office/powerpoint/2010/main" val="1567984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ass, outdoor, person, field&#10;&#10;Description automatically generated">
            <a:extLst>
              <a:ext uri="{FF2B5EF4-FFF2-40B4-BE49-F238E27FC236}">
                <a16:creationId xmlns:a16="http://schemas.microsoft.com/office/drawing/2014/main" id="{6D80BB90-300B-F62D-E238-C602F18E9D87}"/>
              </a:ext>
            </a:extLst>
          </p:cNvPr>
          <p:cNvPicPr>
            <a:picLocks noChangeAspect="1"/>
          </p:cNvPicPr>
          <p:nvPr/>
        </p:nvPicPr>
        <p:blipFill rotWithShape="1">
          <a:blip r:embed="rId3">
            <a:extLst>
              <a:ext uri="{28A0092B-C50C-407E-A947-70E740481C1C}">
                <a14:useLocalDpi xmlns:a14="http://schemas.microsoft.com/office/drawing/2010/main" val="0"/>
              </a:ext>
            </a:extLst>
          </a:blip>
          <a:srcRect t="7890" b="9073"/>
          <a:stretch/>
        </p:blipFill>
        <p:spPr>
          <a:xfrm>
            <a:off x="0" y="0"/>
            <a:ext cx="12186279" cy="6858000"/>
          </a:xfrm>
          <a:prstGeom prst="rect">
            <a:avLst/>
          </a:prstGeom>
        </p:spPr>
      </p:pic>
      <p:sp>
        <p:nvSpPr>
          <p:cNvPr id="3" name="object 3"/>
          <p:cNvSpPr/>
          <p:nvPr/>
        </p:nvSpPr>
        <p:spPr>
          <a:xfrm>
            <a:off x="-6319" y="-1889"/>
            <a:ext cx="12192598" cy="6858420"/>
          </a:xfrm>
          <a:custGeom>
            <a:avLst/>
            <a:gdLst/>
            <a:ahLst/>
            <a:cxnLst/>
            <a:rect l="l" t="t" r="r" b="b"/>
            <a:pathLst>
              <a:path w="11520170" h="6480175">
                <a:moveTo>
                  <a:pt x="11520004" y="0"/>
                </a:moveTo>
                <a:lnTo>
                  <a:pt x="0" y="0"/>
                </a:lnTo>
                <a:lnTo>
                  <a:pt x="0" y="6479997"/>
                </a:lnTo>
                <a:lnTo>
                  <a:pt x="11520004" y="6479997"/>
                </a:lnTo>
                <a:lnTo>
                  <a:pt x="11520004" y="0"/>
                </a:lnTo>
                <a:close/>
              </a:path>
            </a:pathLst>
          </a:custGeom>
          <a:solidFill>
            <a:srgbClr val="5F3264">
              <a:alpha val="50000"/>
            </a:srgbClr>
          </a:solidFill>
        </p:spPr>
        <p:txBody>
          <a:bodyPr wrap="square" lIns="0" tIns="0" rIns="0" bIns="0" rtlCol="0"/>
          <a:lstStyle/>
          <a:p>
            <a:endParaRPr sz="1904" dirty="0"/>
          </a:p>
        </p:txBody>
      </p:sp>
      <p:sp>
        <p:nvSpPr>
          <p:cNvPr id="5" name="TextBox 4">
            <a:extLst>
              <a:ext uri="{FF2B5EF4-FFF2-40B4-BE49-F238E27FC236}">
                <a16:creationId xmlns:a16="http://schemas.microsoft.com/office/drawing/2014/main" id="{C0599B11-CADE-566E-C03A-817D15F76273}"/>
              </a:ext>
            </a:extLst>
          </p:cNvPr>
          <p:cNvSpPr txBox="1"/>
          <p:nvPr/>
        </p:nvSpPr>
        <p:spPr>
          <a:xfrm>
            <a:off x="3439778" y="2562374"/>
            <a:ext cx="5312442" cy="1200329"/>
          </a:xfrm>
          <a:prstGeom prst="rect">
            <a:avLst/>
          </a:prstGeom>
          <a:noFill/>
        </p:spPr>
        <p:txBody>
          <a:bodyPr wrap="square" rtlCol="0">
            <a:spAutoFit/>
          </a:bodyPr>
          <a:lstStyle/>
          <a:p>
            <a:pPr algn="ctr"/>
            <a:r>
              <a:rPr lang="en-CA" sz="3600" b="1" i="1" dirty="0">
                <a:solidFill>
                  <a:schemeClr val="bg1"/>
                </a:solidFill>
              </a:rPr>
              <a:t>Part 3: Diverse &amp; Inclusive Leadership</a:t>
            </a:r>
          </a:p>
        </p:txBody>
      </p:sp>
      <p:grpSp>
        <p:nvGrpSpPr>
          <p:cNvPr id="7" name="Group 6">
            <a:extLst>
              <a:ext uri="{FF2B5EF4-FFF2-40B4-BE49-F238E27FC236}">
                <a16:creationId xmlns:a16="http://schemas.microsoft.com/office/drawing/2014/main" id="{0B51E5E2-F7B8-5D55-E765-31E2FA6D8527}"/>
              </a:ext>
            </a:extLst>
          </p:cNvPr>
          <p:cNvGrpSpPr/>
          <p:nvPr/>
        </p:nvGrpSpPr>
        <p:grpSpPr>
          <a:xfrm>
            <a:off x="10395539" y="5839454"/>
            <a:ext cx="1414480" cy="677989"/>
            <a:chOff x="457200" y="4554003"/>
            <a:chExt cx="2369286" cy="1135647"/>
          </a:xfrm>
        </p:grpSpPr>
        <p:sp>
          <p:nvSpPr>
            <p:cNvPr id="8" name="object 6">
              <a:extLst>
                <a:ext uri="{FF2B5EF4-FFF2-40B4-BE49-F238E27FC236}">
                  <a16:creationId xmlns:a16="http://schemas.microsoft.com/office/drawing/2014/main" id="{F84466E1-EEA9-BD8D-B0EF-9588202D1705}"/>
                </a:ext>
              </a:extLst>
            </p:cNvPr>
            <p:cNvSpPr/>
            <p:nvPr/>
          </p:nvSpPr>
          <p:spPr>
            <a:xfrm>
              <a:off x="2488031" y="5135765"/>
              <a:ext cx="338455" cy="547370"/>
            </a:xfrm>
            <a:custGeom>
              <a:avLst/>
              <a:gdLst/>
              <a:ahLst/>
              <a:cxnLst/>
              <a:rect l="l" t="t" r="r" b="b"/>
              <a:pathLst>
                <a:path w="338455" h="547370">
                  <a:moveTo>
                    <a:pt x="337959" y="7035"/>
                  </a:moveTo>
                  <a:lnTo>
                    <a:pt x="331978" y="0"/>
                  </a:lnTo>
                  <a:lnTo>
                    <a:pt x="114350" y="0"/>
                  </a:lnTo>
                  <a:lnTo>
                    <a:pt x="6908" y="0"/>
                  </a:lnTo>
                  <a:lnTo>
                    <a:pt x="5981" y="0"/>
                  </a:lnTo>
                  <a:lnTo>
                    <a:pt x="520" y="6426"/>
                  </a:lnTo>
                  <a:lnTo>
                    <a:pt x="0" y="6946"/>
                  </a:lnTo>
                  <a:lnTo>
                    <a:pt x="0" y="539877"/>
                  </a:lnTo>
                  <a:lnTo>
                    <a:pt x="5981" y="546900"/>
                  </a:lnTo>
                  <a:lnTo>
                    <a:pt x="331978" y="546900"/>
                  </a:lnTo>
                  <a:lnTo>
                    <a:pt x="337959" y="539877"/>
                  </a:lnTo>
                  <a:lnTo>
                    <a:pt x="337959" y="439089"/>
                  </a:lnTo>
                  <a:lnTo>
                    <a:pt x="331978" y="432054"/>
                  </a:lnTo>
                  <a:lnTo>
                    <a:pt x="121246" y="431863"/>
                  </a:lnTo>
                  <a:lnTo>
                    <a:pt x="121246" y="326288"/>
                  </a:lnTo>
                  <a:lnTo>
                    <a:pt x="289902" y="326288"/>
                  </a:lnTo>
                  <a:lnTo>
                    <a:pt x="296189" y="324967"/>
                  </a:lnTo>
                  <a:lnTo>
                    <a:pt x="301320" y="319239"/>
                  </a:lnTo>
                  <a:lnTo>
                    <a:pt x="301320" y="218757"/>
                  </a:lnTo>
                  <a:lnTo>
                    <a:pt x="294589" y="211734"/>
                  </a:lnTo>
                  <a:lnTo>
                    <a:pt x="287108" y="211734"/>
                  </a:lnTo>
                  <a:lnTo>
                    <a:pt x="121246" y="211391"/>
                  </a:lnTo>
                  <a:lnTo>
                    <a:pt x="121246" y="113893"/>
                  </a:lnTo>
                  <a:lnTo>
                    <a:pt x="328828" y="113893"/>
                  </a:lnTo>
                  <a:lnTo>
                    <a:pt x="334314" y="111709"/>
                  </a:lnTo>
                  <a:lnTo>
                    <a:pt x="337959" y="106095"/>
                  </a:lnTo>
                  <a:lnTo>
                    <a:pt x="337959" y="7035"/>
                  </a:lnTo>
                  <a:close/>
                </a:path>
              </a:pathLst>
            </a:custGeom>
            <a:solidFill>
              <a:srgbClr val="FFFFFF"/>
            </a:solidFill>
          </p:spPr>
          <p:txBody>
            <a:bodyPr wrap="square" lIns="0" tIns="0" rIns="0" bIns="0" rtlCol="0"/>
            <a:lstStyle/>
            <a:p>
              <a:endParaRPr sz="1904" dirty="0"/>
            </a:p>
          </p:txBody>
        </p:sp>
        <p:sp>
          <p:nvSpPr>
            <p:cNvPr id="9" name="object 7">
              <a:extLst>
                <a:ext uri="{FF2B5EF4-FFF2-40B4-BE49-F238E27FC236}">
                  <a16:creationId xmlns:a16="http://schemas.microsoft.com/office/drawing/2014/main" id="{44ED4FA7-62B8-50A8-57C2-065E12B98054}"/>
                </a:ext>
              </a:extLst>
            </p:cNvPr>
            <p:cNvSpPr/>
            <p:nvPr/>
          </p:nvSpPr>
          <p:spPr>
            <a:xfrm>
              <a:off x="457200" y="4554003"/>
              <a:ext cx="2369185" cy="498475"/>
            </a:xfrm>
            <a:custGeom>
              <a:avLst/>
              <a:gdLst/>
              <a:ahLst/>
              <a:cxnLst/>
              <a:rect l="l" t="t" r="r" b="b"/>
              <a:pathLst>
                <a:path w="2369185" h="498475">
                  <a:moveTo>
                    <a:pt x="363791" y="156286"/>
                  </a:moveTo>
                  <a:lnTo>
                    <a:pt x="356222" y="109143"/>
                  </a:lnTo>
                  <a:lnTo>
                    <a:pt x="354495" y="105803"/>
                  </a:lnTo>
                  <a:lnTo>
                    <a:pt x="335165" y="68148"/>
                  </a:lnTo>
                  <a:lnTo>
                    <a:pt x="303085" y="35788"/>
                  </a:lnTo>
                  <a:lnTo>
                    <a:pt x="262483" y="14554"/>
                  </a:lnTo>
                  <a:lnTo>
                    <a:pt x="258584" y="13919"/>
                  </a:lnTo>
                  <a:lnTo>
                    <a:pt x="258584" y="158356"/>
                  </a:lnTo>
                  <a:lnTo>
                    <a:pt x="254431" y="179247"/>
                  </a:lnTo>
                  <a:lnTo>
                    <a:pt x="243230" y="196900"/>
                  </a:lnTo>
                  <a:lnTo>
                    <a:pt x="226796" y="209118"/>
                  </a:lnTo>
                  <a:lnTo>
                    <a:pt x="206997" y="213677"/>
                  </a:lnTo>
                  <a:lnTo>
                    <a:pt x="106553" y="213677"/>
                  </a:lnTo>
                  <a:lnTo>
                    <a:pt x="106553" y="105803"/>
                  </a:lnTo>
                  <a:lnTo>
                    <a:pt x="206997" y="105803"/>
                  </a:lnTo>
                  <a:lnTo>
                    <a:pt x="226796" y="109931"/>
                  </a:lnTo>
                  <a:lnTo>
                    <a:pt x="243230" y="121183"/>
                  </a:lnTo>
                  <a:lnTo>
                    <a:pt x="254431" y="137883"/>
                  </a:lnTo>
                  <a:lnTo>
                    <a:pt x="258584" y="158356"/>
                  </a:lnTo>
                  <a:lnTo>
                    <a:pt x="258584" y="13919"/>
                  </a:lnTo>
                  <a:lnTo>
                    <a:pt x="215823" y="6921"/>
                  </a:lnTo>
                  <a:lnTo>
                    <a:pt x="5422" y="6921"/>
                  </a:lnTo>
                  <a:lnTo>
                    <a:pt x="0" y="13144"/>
                  </a:lnTo>
                  <a:lnTo>
                    <a:pt x="0" y="484746"/>
                  </a:lnTo>
                  <a:lnTo>
                    <a:pt x="5422" y="490969"/>
                  </a:lnTo>
                  <a:lnTo>
                    <a:pt x="100444" y="490969"/>
                  </a:lnTo>
                  <a:lnTo>
                    <a:pt x="106553" y="484746"/>
                  </a:lnTo>
                  <a:lnTo>
                    <a:pt x="106553" y="301498"/>
                  </a:lnTo>
                  <a:lnTo>
                    <a:pt x="153390" y="301498"/>
                  </a:lnTo>
                  <a:lnTo>
                    <a:pt x="245008" y="487514"/>
                  </a:lnTo>
                  <a:lnTo>
                    <a:pt x="249085" y="490969"/>
                  </a:lnTo>
                  <a:lnTo>
                    <a:pt x="344779" y="490969"/>
                  </a:lnTo>
                  <a:lnTo>
                    <a:pt x="352120" y="489089"/>
                  </a:lnTo>
                  <a:lnTo>
                    <a:pt x="356666" y="484314"/>
                  </a:lnTo>
                  <a:lnTo>
                    <a:pt x="358140" y="477824"/>
                  </a:lnTo>
                  <a:lnTo>
                    <a:pt x="356323" y="470916"/>
                  </a:lnTo>
                  <a:lnTo>
                    <a:pt x="266623" y="301498"/>
                  </a:lnTo>
                  <a:lnTo>
                    <a:pt x="263334" y="295275"/>
                  </a:lnTo>
                  <a:lnTo>
                    <a:pt x="303949" y="272288"/>
                  </a:lnTo>
                  <a:lnTo>
                    <a:pt x="335711" y="240550"/>
                  </a:lnTo>
                  <a:lnTo>
                    <a:pt x="349923" y="213677"/>
                  </a:lnTo>
                  <a:lnTo>
                    <a:pt x="356400" y="201434"/>
                  </a:lnTo>
                  <a:lnTo>
                    <a:pt x="363791" y="156286"/>
                  </a:lnTo>
                  <a:close/>
                </a:path>
                <a:path w="2369185" h="498475">
                  <a:moveTo>
                    <a:pt x="838682" y="479590"/>
                  </a:moveTo>
                  <a:lnTo>
                    <a:pt x="837336" y="472986"/>
                  </a:lnTo>
                  <a:lnTo>
                    <a:pt x="812711" y="419049"/>
                  </a:lnTo>
                  <a:lnTo>
                    <a:pt x="769785" y="325005"/>
                  </a:lnTo>
                  <a:lnTo>
                    <a:pt x="717702" y="210908"/>
                  </a:lnTo>
                  <a:lnTo>
                    <a:pt x="661543" y="87884"/>
                  </a:lnTo>
                  <a:lnTo>
                    <a:pt x="661543" y="325005"/>
                  </a:lnTo>
                  <a:lnTo>
                    <a:pt x="661238" y="325005"/>
                  </a:lnTo>
                  <a:lnTo>
                    <a:pt x="660692" y="323761"/>
                  </a:lnTo>
                  <a:lnTo>
                    <a:pt x="558939" y="323761"/>
                  </a:lnTo>
                  <a:lnTo>
                    <a:pt x="609282" y="210908"/>
                  </a:lnTo>
                  <a:lnTo>
                    <a:pt x="609968" y="210908"/>
                  </a:lnTo>
                  <a:lnTo>
                    <a:pt x="661543" y="325005"/>
                  </a:lnTo>
                  <a:lnTo>
                    <a:pt x="661543" y="87884"/>
                  </a:lnTo>
                  <a:lnTo>
                    <a:pt x="624903" y="7607"/>
                  </a:lnTo>
                  <a:lnTo>
                    <a:pt x="622858" y="3454"/>
                  </a:lnTo>
                  <a:lnTo>
                    <a:pt x="618109" y="0"/>
                  </a:lnTo>
                  <a:lnTo>
                    <a:pt x="601827" y="0"/>
                  </a:lnTo>
                  <a:lnTo>
                    <a:pt x="597065" y="3454"/>
                  </a:lnTo>
                  <a:lnTo>
                    <a:pt x="595033" y="7607"/>
                  </a:lnTo>
                  <a:lnTo>
                    <a:pt x="382600" y="472986"/>
                  </a:lnTo>
                  <a:lnTo>
                    <a:pt x="381254" y="479590"/>
                  </a:lnTo>
                  <a:lnTo>
                    <a:pt x="383019" y="485343"/>
                  </a:lnTo>
                  <a:lnTo>
                    <a:pt x="387464" y="489419"/>
                  </a:lnTo>
                  <a:lnTo>
                    <a:pt x="394131" y="490969"/>
                  </a:lnTo>
                  <a:lnTo>
                    <a:pt x="468795" y="490969"/>
                  </a:lnTo>
                  <a:lnTo>
                    <a:pt x="517664" y="419049"/>
                  </a:lnTo>
                  <a:lnTo>
                    <a:pt x="517969" y="419049"/>
                  </a:lnTo>
                  <a:lnTo>
                    <a:pt x="517537" y="420103"/>
                  </a:lnTo>
                  <a:lnTo>
                    <a:pt x="702500" y="420103"/>
                  </a:lnTo>
                  <a:lnTo>
                    <a:pt x="702043" y="419049"/>
                  </a:lnTo>
                  <a:lnTo>
                    <a:pt x="702271" y="419049"/>
                  </a:lnTo>
                  <a:lnTo>
                    <a:pt x="726706" y="473671"/>
                  </a:lnTo>
                  <a:lnTo>
                    <a:pt x="750455" y="490969"/>
                  </a:lnTo>
                  <a:lnTo>
                    <a:pt x="825792" y="490969"/>
                  </a:lnTo>
                  <a:lnTo>
                    <a:pt x="832472" y="489419"/>
                  </a:lnTo>
                  <a:lnTo>
                    <a:pt x="836917" y="485343"/>
                  </a:lnTo>
                  <a:lnTo>
                    <a:pt x="838682" y="479590"/>
                  </a:lnTo>
                  <a:close/>
                </a:path>
                <a:path w="2369185" h="498475">
                  <a:moveTo>
                    <a:pt x="971092" y="13131"/>
                  </a:moveTo>
                  <a:lnTo>
                    <a:pt x="964984" y="6908"/>
                  </a:lnTo>
                  <a:lnTo>
                    <a:pt x="869962" y="6908"/>
                  </a:lnTo>
                  <a:lnTo>
                    <a:pt x="863854" y="13131"/>
                  </a:lnTo>
                  <a:lnTo>
                    <a:pt x="863854" y="477824"/>
                  </a:lnTo>
                  <a:lnTo>
                    <a:pt x="863854" y="484733"/>
                  </a:lnTo>
                  <a:lnTo>
                    <a:pt x="869962" y="490969"/>
                  </a:lnTo>
                  <a:lnTo>
                    <a:pt x="964984" y="490969"/>
                  </a:lnTo>
                  <a:lnTo>
                    <a:pt x="971092" y="484733"/>
                  </a:lnTo>
                  <a:lnTo>
                    <a:pt x="971092" y="13131"/>
                  </a:lnTo>
                  <a:close/>
                </a:path>
                <a:path w="2369185" h="498475">
                  <a:moveTo>
                    <a:pt x="1334135" y="354736"/>
                  </a:moveTo>
                  <a:lnTo>
                    <a:pt x="1324952" y="304292"/>
                  </a:lnTo>
                  <a:lnTo>
                    <a:pt x="1301115" y="264795"/>
                  </a:lnTo>
                  <a:lnTo>
                    <a:pt x="1268158" y="234746"/>
                  </a:lnTo>
                  <a:lnTo>
                    <a:pt x="1231620" y="212674"/>
                  </a:lnTo>
                  <a:lnTo>
                    <a:pt x="1197038" y="197065"/>
                  </a:lnTo>
                  <a:lnTo>
                    <a:pt x="1162850" y="180860"/>
                  </a:lnTo>
                  <a:lnTo>
                    <a:pt x="1139939" y="164833"/>
                  </a:lnTo>
                  <a:lnTo>
                    <a:pt x="1127061" y="148158"/>
                  </a:lnTo>
                  <a:lnTo>
                    <a:pt x="1123048" y="129997"/>
                  </a:lnTo>
                  <a:lnTo>
                    <a:pt x="1126286" y="116611"/>
                  </a:lnTo>
                  <a:lnTo>
                    <a:pt x="1135265" y="105371"/>
                  </a:lnTo>
                  <a:lnTo>
                    <a:pt x="1148816" y="97624"/>
                  </a:lnTo>
                  <a:lnTo>
                    <a:pt x="1165809" y="94729"/>
                  </a:lnTo>
                  <a:lnTo>
                    <a:pt x="1197584" y="100736"/>
                  </a:lnTo>
                  <a:lnTo>
                    <a:pt x="1227569" y="114185"/>
                  </a:lnTo>
                  <a:lnTo>
                    <a:pt x="1250937" y="128282"/>
                  </a:lnTo>
                  <a:lnTo>
                    <a:pt x="1262862" y="136220"/>
                  </a:lnTo>
                  <a:lnTo>
                    <a:pt x="1268374" y="137934"/>
                  </a:lnTo>
                  <a:lnTo>
                    <a:pt x="1320558" y="73990"/>
                  </a:lnTo>
                  <a:lnTo>
                    <a:pt x="1324635" y="56692"/>
                  </a:lnTo>
                  <a:lnTo>
                    <a:pt x="1316482" y="51854"/>
                  </a:lnTo>
                  <a:lnTo>
                    <a:pt x="1295120" y="37338"/>
                  </a:lnTo>
                  <a:lnTo>
                    <a:pt x="1262697" y="20231"/>
                  </a:lnTo>
                  <a:lnTo>
                    <a:pt x="1220851" y="5969"/>
                  </a:lnTo>
                  <a:lnTo>
                    <a:pt x="1171244" y="0"/>
                  </a:lnTo>
                  <a:lnTo>
                    <a:pt x="1114806" y="7747"/>
                  </a:lnTo>
                  <a:lnTo>
                    <a:pt x="1070902" y="28727"/>
                  </a:lnTo>
                  <a:lnTo>
                    <a:pt x="1039545" y="59601"/>
                  </a:lnTo>
                  <a:lnTo>
                    <a:pt x="1020737" y="97002"/>
                  </a:lnTo>
                  <a:lnTo>
                    <a:pt x="1014463" y="137604"/>
                  </a:lnTo>
                  <a:lnTo>
                    <a:pt x="1022553" y="183108"/>
                  </a:lnTo>
                  <a:lnTo>
                    <a:pt x="1043990" y="220484"/>
                  </a:lnTo>
                  <a:lnTo>
                    <a:pt x="1074559" y="250380"/>
                  </a:lnTo>
                  <a:lnTo>
                    <a:pt x="1110018" y="273469"/>
                  </a:lnTo>
                  <a:lnTo>
                    <a:pt x="1146124" y="290423"/>
                  </a:lnTo>
                  <a:lnTo>
                    <a:pt x="1176515" y="305130"/>
                  </a:lnTo>
                  <a:lnTo>
                    <a:pt x="1198384" y="321462"/>
                  </a:lnTo>
                  <a:lnTo>
                    <a:pt x="1211605" y="339725"/>
                  </a:lnTo>
                  <a:lnTo>
                    <a:pt x="1216037" y="360260"/>
                  </a:lnTo>
                  <a:lnTo>
                    <a:pt x="1212532" y="376961"/>
                  </a:lnTo>
                  <a:lnTo>
                    <a:pt x="1202804" y="390093"/>
                  </a:lnTo>
                  <a:lnTo>
                    <a:pt x="1187970" y="398678"/>
                  </a:lnTo>
                  <a:lnTo>
                    <a:pt x="1169200" y="401751"/>
                  </a:lnTo>
                  <a:lnTo>
                    <a:pt x="1135621" y="396011"/>
                  </a:lnTo>
                  <a:lnTo>
                    <a:pt x="1105230" y="383260"/>
                  </a:lnTo>
                  <a:lnTo>
                    <a:pt x="1082725" y="370255"/>
                  </a:lnTo>
                  <a:lnTo>
                    <a:pt x="1072832" y="363728"/>
                  </a:lnTo>
                  <a:lnTo>
                    <a:pt x="1067981" y="361657"/>
                  </a:lnTo>
                  <a:lnTo>
                    <a:pt x="1061542" y="361137"/>
                  </a:lnTo>
                  <a:lnTo>
                    <a:pt x="1054976" y="362940"/>
                  </a:lnTo>
                  <a:lnTo>
                    <a:pt x="1049756" y="367868"/>
                  </a:lnTo>
                  <a:lnTo>
                    <a:pt x="1012418" y="434949"/>
                  </a:lnTo>
                  <a:lnTo>
                    <a:pt x="1014463" y="437718"/>
                  </a:lnTo>
                  <a:lnTo>
                    <a:pt x="1070368" y="477215"/>
                  </a:lnTo>
                  <a:lnTo>
                    <a:pt x="1115060" y="491794"/>
                  </a:lnTo>
                  <a:lnTo>
                    <a:pt x="1173949" y="497878"/>
                  </a:lnTo>
                  <a:lnTo>
                    <a:pt x="1228915" y="489839"/>
                  </a:lnTo>
                  <a:lnTo>
                    <a:pt x="1273429" y="468007"/>
                  </a:lnTo>
                  <a:lnTo>
                    <a:pt x="1306487" y="435889"/>
                  </a:lnTo>
                  <a:lnTo>
                    <a:pt x="1327048" y="396976"/>
                  </a:lnTo>
                  <a:lnTo>
                    <a:pt x="1334135" y="354736"/>
                  </a:lnTo>
                  <a:close/>
                </a:path>
                <a:path w="2369185" h="498475">
                  <a:moveTo>
                    <a:pt x="1477124" y="13131"/>
                  </a:moveTo>
                  <a:lnTo>
                    <a:pt x="1471015" y="6908"/>
                  </a:lnTo>
                  <a:lnTo>
                    <a:pt x="1375994" y="6908"/>
                  </a:lnTo>
                  <a:lnTo>
                    <a:pt x="1369885" y="13131"/>
                  </a:lnTo>
                  <a:lnTo>
                    <a:pt x="1369885" y="477824"/>
                  </a:lnTo>
                  <a:lnTo>
                    <a:pt x="1369885" y="484733"/>
                  </a:lnTo>
                  <a:lnTo>
                    <a:pt x="1375994" y="490969"/>
                  </a:lnTo>
                  <a:lnTo>
                    <a:pt x="1471015" y="490969"/>
                  </a:lnTo>
                  <a:lnTo>
                    <a:pt x="1477124" y="484733"/>
                  </a:lnTo>
                  <a:lnTo>
                    <a:pt x="1477124" y="13131"/>
                  </a:lnTo>
                  <a:close/>
                </a:path>
                <a:path w="2369185" h="498475">
                  <a:moveTo>
                    <a:pt x="1923681" y="13131"/>
                  </a:moveTo>
                  <a:lnTo>
                    <a:pt x="1917573" y="6908"/>
                  </a:lnTo>
                  <a:lnTo>
                    <a:pt x="1821865" y="6908"/>
                  </a:lnTo>
                  <a:lnTo>
                    <a:pt x="1816442" y="13131"/>
                  </a:lnTo>
                  <a:lnTo>
                    <a:pt x="1816442" y="265531"/>
                  </a:lnTo>
                  <a:lnTo>
                    <a:pt x="1815757" y="265531"/>
                  </a:lnTo>
                  <a:lnTo>
                    <a:pt x="1544955" y="0"/>
                  </a:lnTo>
                  <a:lnTo>
                    <a:pt x="1521206" y="0"/>
                  </a:lnTo>
                  <a:lnTo>
                    <a:pt x="1515097" y="5537"/>
                  </a:lnTo>
                  <a:lnTo>
                    <a:pt x="1515770" y="477824"/>
                  </a:lnTo>
                  <a:lnTo>
                    <a:pt x="1515770" y="484733"/>
                  </a:lnTo>
                  <a:lnTo>
                    <a:pt x="1521879" y="490969"/>
                  </a:lnTo>
                  <a:lnTo>
                    <a:pt x="1616900" y="490969"/>
                  </a:lnTo>
                  <a:lnTo>
                    <a:pt x="1622323" y="484733"/>
                  </a:lnTo>
                  <a:lnTo>
                    <a:pt x="1622323" y="219900"/>
                  </a:lnTo>
                  <a:lnTo>
                    <a:pt x="1623009" y="219900"/>
                  </a:lnTo>
                  <a:lnTo>
                    <a:pt x="1892452" y="495808"/>
                  </a:lnTo>
                  <a:lnTo>
                    <a:pt x="1897888" y="497878"/>
                  </a:lnTo>
                  <a:lnTo>
                    <a:pt x="1917573" y="497878"/>
                  </a:lnTo>
                  <a:lnTo>
                    <a:pt x="1923681" y="492340"/>
                  </a:lnTo>
                  <a:lnTo>
                    <a:pt x="1923681" y="13131"/>
                  </a:lnTo>
                  <a:close/>
                </a:path>
                <a:path w="2369185" h="498475">
                  <a:moveTo>
                    <a:pt x="2368791" y="444639"/>
                  </a:moveTo>
                  <a:lnTo>
                    <a:pt x="2368105" y="248246"/>
                  </a:lnTo>
                  <a:lnTo>
                    <a:pt x="2362682" y="242023"/>
                  </a:lnTo>
                  <a:lnTo>
                    <a:pt x="2212009" y="242023"/>
                  </a:lnTo>
                  <a:lnTo>
                    <a:pt x="2206574" y="247561"/>
                  </a:lnTo>
                  <a:lnTo>
                    <a:pt x="2206574" y="330530"/>
                  </a:lnTo>
                  <a:lnTo>
                    <a:pt x="2212009" y="336067"/>
                  </a:lnTo>
                  <a:lnTo>
                    <a:pt x="2262238" y="336067"/>
                  </a:lnTo>
                  <a:lnTo>
                    <a:pt x="2262238" y="376174"/>
                  </a:lnTo>
                  <a:lnTo>
                    <a:pt x="2246973" y="381393"/>
                  </a:lnTo>
                  <a:lnTo>
                    <a:pt x="2231771" y="384810"/>
                  </a:lnTo>
                  <a:lnTo>
                    <a:pt x="2216708" y="386676"/>
                  </a:lnTo>
                  <a:lnTo>
                    <a:pt x="2201824" y="387235"/>
                  </a:lnTo>
                  <a:lnTo>
                    <a:pt x="2159444" y="380161"/>
                  </a:lnTo>
                  <a:lnTo>
                    <a:pt x="2122563" y="360502"/>
                  </a:lnTo>
                  <a:lnTo>
                    <a:pt x="2093442" y="330631"/>
                  </a:lnTo>
                  <a:lnTo>
                    <a:pt x="2074316" y="292887"/>
                  </a:lnTo>
                  <a:lnTo>
                    <a:pt x="2067445" y="249631"/>
                  </a:lnTo>
                  <a:lnTo>
                    <a:pt x="2074252" y="205892"/>
                  </a:lnTo>
                  <a:lnTo>
                    <a:pt x="2093201" y="167601"/>
                  </a:lnTo>
                  <a:lnTo>
                    <a:pt x="2122132" y="137210"/>
                  </a:lnTo>
                  <a:lnTo>
                    <a:pt x="2158835" y="117170"/>
                  </a:lnTo>
                  <a:lnTo>
                    <a:pt x="2201151" y="109943"/>
                  </a:lnTo>
                  <a:lnTo>
                    <a:pt x="2225446" y="111721"/>
                  </a:lnTo>
                  <a:lnTo>
                    <a:pt x="2248408" y="117462"/>
                  </a:lnTo>
                  <a:lnTo>
                    <a:pt x="2269972" y="127736"/>
                  </a:lnTo>
                  <a:lnTo>
                    <a:pt x="2295487" y="147294"/>
                  </a:lnTo>
                  <a:lnTo>
                    <a:pt x="2302954" y="147294"/>
                  </a:lnTo>
                  <a:lnTo>
                    <a:pt x="2308390" y="142443"/>
                  </a:lnTo>
                  <a:lnTo>
                    <a:pt x="2361996" y="84366"/>
                  </a:lnTo>
                  <a:lnTo>
                    <a:pt x="2367432" y="78828"/>
                  </a:lnTo>
                  <a:lnTo>
                    <a:pt x="2323325" y="38328"/>
                  </a:lnTo>
                  <a:lnTo>
                    <a:pt x="2281923" y="17894"/>
                  </a:lnTo>
                  <a:lnTo>
                    <a:pt x="2238476" y="5105"/>
                  </a:lnTo>
                  <a:lnTo>
                    <a:pt x="2195042" y="685"/>
                  </a:lnTo>
                  <a:lnTo>
                    <a:pt x="2145792" y="5715"/>
                  </a:lnTo>
                  <a:lnTo>
                    <a:pt x="2099995" y="20129"/>
                  </a:lnTo>
                  <a:lnTo>
                    <a:pt x="2058593" y="42989"/>
                  </a:lnTo>
                  <a:lnTo>
                    <a:pt x="2022563" y="73291"/>
                  </a:lnTo>
                  <a:lnTo>
                    <a:pt x="1992871" y="110083"/>
                  </a:lnTo>
                  <a:lnTo>
                    <a:pt x="1970455" y="152387"/>
                  </a:lnTo>
                  <a:lnTo>
                    <a:pt x="1956308" y="199224"/>
                  </a:lnTo>
                  <a:lnTo>
                    <a:pt x="1951380" y="249631"/>
                  </a:lnTo>
                  <a:lnTo>
                    <a:pt x="1956308" y="299974"/>
                  </a:lnTo>
                  <a:lnTo>
                    <a:pt x="1970455" y="346659"/>
                  </a:lnTo>
                  <a:lnTo>
                    <a:pt x="1992871" y="388734"/>
                  </a:lnTo>
                  <a:lnTo>
                    <a:pt x="2022563" y="425272"/>
                  </a:lnTo>
                  <a:lnTo>
                    <a:pt x="2058593" y="455333"/>
                  </a:lnTo>
                  <a:lnTo>
                    <a:pt x="2099995" y="477964"/>
                  </a:lnTo>
                  <a:lnTo>
                    <a:pt x="2145792" y="492226"/>
                  </a:lnTo>
                  <a:lnTo>
                    <a:pt x="2195042" y="497192"/>
                  </a:lnTo>
                  <a:lnTo>
                    <a:pt x="2262860" y="490169"/>
                  </a:lnTo>
                  <a:lnTo>
                    <a:pt x="2316111" y="474713"/>
                  </a:lnTo>
                  <a:lnTo>
                    <a:pt x="2363355" y="452234"/>
                  </a:lnTo>
                  <a:lnTo>
                    <a:pt x="2368791" y="444639"/>
                  </a:lnTo>
                  <a:close/>
                </a:path>
              </a:pathLst>
            </a:custGeom>
            <a:solidFill>
              <a:srgbClr val="FFFFFF"/>
            </a:solidFill>
          </p:spPr>
          <p:txBody>
            <a:bodyPr wrap="square" lIns="0" tIns="0" rIns="0" bIns="0" rtlCol="0"/>
            <a:lstStyle/>
            <a:p>
              <a:endParaRPr sz="1904" dirty="0"/>
            </a:p>
          </p:txBody>
        </p:sp>
        <p:sp>
          <p:nvSpPr>
            <p:cNvPr id="10" name="object 8">
              <a:extLst>
                <a:ext uri="{FF2B5EF4-FFF2-40B4-BE49-F238E27FC236}">
                  <a16:creationId xmlns:a16="http://schemas.microsoft.com/office/drawing/2014/main" id="{E81775B5-4EC5-B7C2-D7F8-9F60664245FB}"/>
                </a:ext>
              </a:extLst>
            </p:cNvPr>
            <p:cNvSpPr/>
            <p:nvPr/>
          </p:nvSpPr>
          <p:spPr>
            <a:xfrm>
              <a:off x="457200" y="5120690"/>
              <a:ext cx="1976120" cy="568960"/>
            </a:xfrm>
            <a:custGeom>
              <a:avLst/>
              <a:gdLst/>
              <a:ahLst/>
              <a:cxnLst/>
              <a:rect l="l" t="t" r="r" b="b"/>
              <a:pathLst>
                <a:path w="1976120" h="568960">
                  <a:moveTo>
                    <a:pt x="258533" y="462076"/>
                  </a:moveTo>
                  <a:lnTo>
                    <a:pt x="255206" y="459003"/>
                  </a:lnTo>
                  <a:lnTo>
                    <a:pt x="54292" y="459003"/>
                  </a:lnTo>
                  <a:lnTo>
                    <a:pt x="54292" y="406171"/>
                  </a:lnTo>
                  <a:lnTo>
                    <a:pt x="50965" y="403428"/>
                  </a:lnTo>
                  <a:lnTo>
                    <a:pt x="3314" y="403428"/>
                  </a:lnTo>
                  <a:lnTo>
                    <a:pt x="0" y="406171"/>
                  </a:lnTo>
                  <a:lnTo>
                    <a:pt x="0" y="566000"/>
                  </a:lnTo>
                  <a:lnTo>
                    <a:pt x="3314" y="568744"/>
                  </a:lnTo>
                  <a:lnTo>
                    <a:pt x="50965" y="568744"/>
                  </a:lnTo>
                  <a:lnTo>
                    <a:pt x="54292" y="566000"/>
                  </a:lnTo>
                  <a:lnTo>
                    <a:pt x="54292" y="513181"/>
                  </a:lnTo>
                  <a:lnTo>
                    <a:pt x="251510" y="513181"/>
                  </a:lnTo>
                  <a:lnTo>
                    <a:pt x="255206" y="513181"/>
                  </a:lnTo>
                  <a:lnTo>
                    <a:pt x="258533" y="510095"/>
                  </a:lnTo>
                  <a:lnTo>
                    <a:pt x="258533" y="462076"/>
                  </a:lnTo>
                  <a:close/>
                </a:path>
                <a:path w="1976120" h="568960">
                  <a:moveTo>
                    <a:pt x="258533" y="184365"/>
                  </a:moveTo>
                  <a:lnTo>
                    <a:pt x="255206" y="181279"/>
                  </a:lnTo>
                  <a:lnTo>
                    <a:pt x="3314" y="181279"/>
                  </a:lnTo>
                  <a:lnTo>
                    <a:pt x="0" y="184365"/>
                  </a:lnTo>
                  <a:lnTo>
                    <a:pt x="0" y="232371"/>
                  </a:lnTo>
                  <a:lnTo>
                    <a:pt x="3314" y="235115"/>
                  </a:lnTo>
                  <a:lnTo>
                    <a:pt x="100088" y="235115"/>
                  </a:lnTo>
                  <a:lnTo>
                    <a:pt x="100088" y="333197"/>
                  </a:lnTo>
                  <a:lnTo>
                    <a:pt x="3314" y="333197"/>
                  </a:lnTo>
                  <a:lnTo>
                    <a:pt x="0" y="335953"/>
                  </a:lnTo>
                  <a:lnTo>
                    <a:pt x="0" y="383959"/>
                  </a:lnTo>
                  <a:lnTo>
                    <a:pt x="3314" y="387057"/>
                  </a:lnTo>
                  <a:lnTo>
                    <a:pt x="251510" y="387057"/>
                  </a:lnTo>
                  <a:lnTo>
                    <a:pt x="255206" y="387057"/>
                  </a:lnTo>
                  <a:lnTo>
                    <a:pt x="258533" y="383959"/>
                  </a:lnTo>
                  <a:lnTo>
                    <a:pt x="258533" y="335953"/>
                  </a:lnTo>
                  <a:lnTo>
                    <a:pt x="255206" y="333197"/>
                  </a:lnTo>
                  <a:lnTo>
                    <a:pt x="154381" y="333197"/>
                  </a:lnTo>
                  <a:lnTo>
                    <a:pt x="154381" y="235115"/>
                  </a:lnTo>
                  <a:lnTo>
                    <a:pt x="255206" y="235115"/>
                  </a:lnTo>
                  <a:lnTo>
                    <a:pt x="258533" y="232371"/>
                  </a:lnTo>
                  <a:lnTo>
                    <a:pt x="258533" y="184365"/>
                  </a:lnTo>
                  <a:close/>
                </a:path>
                <a:path w="1976120" h="568960">
                  <a:moveTo>
                    <a:pt x="258533" y="8763"/>
                  </a:moveTo>
                  <a:lnTo>
                    <a:pt x="255206" y="6019"/>
                  </a:lnTo>
                  <a:lnTo>
                    <a:pt x="207568" y="6019"/>
                  </a:lnTo>
                  <a:lnTo>
                    <a:pt x="204241" y="8763"/>
                  </a:lnTo>
                  <a:lnTo>
                    <a:pt x="204152" y="108673"/>
                  </a:lnTo>
                  <a:lnTo>
                    <a:pt x="154241" y="108737"/>
                  </a:lnTo>
                  <a:lnTo>
                    <a:pt x="154241" y="28067"/>
                  </a:lnTo>
                  <a:lnTo>
                    <a:pt x="153619" y="25184"/>
                  </a:lnTo>
                  <a:lnTo>
                    <a:pt x="150914" y="22834"/>
                  </a:lnTo>
                  <a:lnTo>
                    <a:pt x="103416" y="22834"/>
                  </a:lnTo>
                  <a:lnTo>
                    <a:pt x="100088" y="25920"/>
                  </a:lnTo>
                  <a:lnTo>
                    <a:pt x="99923" y="108724"/>
                  </a:lnTo>
                  <a:lnTo>
                    <a:pt x="53835" y="108673"/>
                  </a:lnTo>
                  <a:lnTo>
                    <a:pt x="53835" y="10210"/>
                  </a:lnTo>
                  <a:lnTo>
                    <a:pt x="52806" y="7683"/>
                  </a:lnTo>
                  <a:lnTo>
                    <a:pt x="50152" y="6019"/>
                  </a:lnTo>
                  <a:lnTo>
                    <a:pt x="3314" y="6019"/>
                  </a:lnTo>
                  <a:lnTo>
                    <a:pt x="0" y="8763"/>
                  </a:lnTo>
                  <a:lnTo>
                    <a:pt x="0" y="159804"/>
                  </a:lnTo>
                  <a:lnTo>
                    <a:pt x="4203" y="162509"/>
                  </a:lnTo>
                  <a:lnTo>
                    <a:pt x="9334" y="163131"/>
                  </a:lnTo>
                  <a:lnTo>
                    <a:pt x="249199" y="163131"/>
                  </a:lnTo>
                  <a:lnTo>
                    <a:pt x="254330" y="162509"/>
                  </a:lnTo>
                  <a:lnTo>
                    <a:pt x="258533" y="159804"/>
                  </a:lnTo>
                  <a:lnTo>
                    <a:pt x="258533" y="156248"/>
                  </a:lnTo>
                  <a:lnTo>
                    <a:pt x="258533" y="8763"/>
                  </a:lnTo>
                  <a:close/>
                </a:path>
                <a:path w="1976120" h="568960">
                  <a:moveTo>
                    <a:pt x="777341" y="507923"/>
                  </a:moveTo>
                  <a:lnTo>
                    <a:pt x="776554" y="283578"/>
                  </a:lnTo>
                  <a:lnTo>
                    <a:pt x="770369" y="276479"/>
                  </a:lnTo>
                  <a:lnTo>
                    <a:pt x="598233" y="276479"/>
                  </a:lnTo>
                  <a:lnTo>
                    <a:pt x="592035" y="282790"/>
                  </a:lnTo>
                  <a:lnTo>
                    <a:pt x="592035" y="377583"/>
                  </a:lnTo>
                  <a:lnTo>
                    <a:pt x="598233" y="383895"/>
                  </a:lnTo>
                  <a:lnTo>
                    <a:pt x="655612" y="383895"/>
                  </a:lnTo>
                  <a:lnTo>
                    <a:pt x="655612" y="429729"/>
                  </a:lnTo>
                  <a:lnTo>
                    <a:pt x="638175" y="435698"/>
                  </a:lnTo>
                  <a:lnTo>
                    <a:pt x="620826" y="439585"/>
                  </a:lnTo>
                  <a:lnTo>
                    <a:pt x="603605" y="441706"/>
                  </a:lnTo>
                  <a:lnTo>
                    <a:pt x="586613" y="442353"/>
                  </a:lnTo>
                  <a:lnTo>
                    <a:pt x="538187" y="434276"/>
                  </a:lnTo>
                  <a:lnTo>
                    <a:pt x="496062" y="411822"/>
                  </a:lnTo>
                  <a:lnTo>
                    <a:pt x="462788" y="377685"/>
                  </a:lnTo>
                  <a:lnTo>
                    <a:pt x="440944" y="334568"/>
                  </a:lnTo>
                  <a:lnTo>
                    <a:pt x="433095" y="285165"/>
                  </a:lnTo>
                  <a:lnTo>
                    <a:pt x="440867" y="235204"/>
                  </a:lnTo>
                  <a:lnTo>
                    <a:pt x="462521" y="191452"/>
                  </a:lnTo>
                  <a:lnTo>
                    <a:pt x="495554" y="156730"/>
                  </a:lnTo>
                  <a:lnTo>
                    <a:pt x="537489" y="133845"/>
                  </a:lnTo>
                  <a:lnTo>
                    <a:pt x="585825" y="125590"/>
                  </a:lnTo>
                  <a:lnTo>
                    <a:pt x="613587" y="127622"/>
                  </a:lnTo>
                  <a:lnTo>
                    <a:pt x="639813" y="134188"/>
                  </a:lnTo>
                  <a:lnTo>
                    <a:pt x="664438" y="145923"/>
                  </a:lnTo>
                  <a:lnTo>
                    <a:pt x="693597" y="168262"/>
                  </a:lnTo>
                  <a:lnTo>
                    <a:pt x="702132" y="168262"/>
                  </a:lnTo>
                  <a:lnTo>
                    <a:pt x="769581" y="96367"/>
                  </a:lnTo>
                  <a:lnTo>
                    <a:pt x="725385" y="43776"/>
                  </a:lnTo>
                  <a:lnTo>
                    <a:pt x="678103" y="20434"/>
                  </a:lnTo>
                  <a:lnTo>
                    <a:pt x="628472" y="5829"/>
                  </a:lnTo>
                  <a:lnTo>
                    <a:pt x="578853" y="787"/>
                  </a:lnTo>
                  <a:lnTo>
                    <a:pt x="533565" y="4483"/>
                  </a:lnTo>
                  <a:lnTo>
                    <a:pt x="490664" y="15201"/>
                  </a:lnTo>
                  <a:lnTo>
                    <a:pt x="450697" y="32359"/>
                  </a:lnTo>
                  <a:lnTo>
                    <a:pt x="414223" y="55384"/>
                  </a:lnTo>
                  <a:lnTo>
                    <a:pt x="381825" y="83731"/>
                  </a:lnTo>
                  <a:lnTo>
                    <a:pt x="354050" y="116814"/>
                  </a:lnTo>
                  <a:lnTo>
                    <a:pt x="331470" y="154063"/>
                  </a:lnTo>
                  <a:lnTo>
                    <a:pt x="314642" y="194919"/>
                  </a:lnTo>
                  <a:lnTo>
                    <a:pt x="304139" y="238810"/>
                  </a:lnTo>
                  <a:lnTo>
                    <a:pt x="300507" y="285165"/>
                  </a:lnTo>
                  <a:lnTo>
                    <a:pt x="304139" y="331470"/>
                  </a:lnTo>
                  <a:lnTo>
                    <a:pt x="314642" y="375246"/>
                  </a:lnTo>
                  <a:lnTo>
                    <a:pt x="331470" y="415925"/>
                  </a:lnTo>
                  <a:lnTo>
                    <a:pt x="354050" y="452958"/>
                  </a:lnTo>
                  <a:lnTo>
                    <a:pt x="381825" y="485800"/>
                  </a:lnTo>
                  <a:lnTo>
                    <a:pt x="414223" y="513918"/>
                  </a:lnTo>
                  <a:lnTo>
                    <a:pt x="450697" y="536727"/>
                  </a:lnTo>
                  <a:lnTo>
                    <a:pt x="490664" y="553707"/>
                  </a:lnTo>
                  <a:lnTo>
                    <a:pt x="533565" y="564299"/>
                  </a:lnTo>
                  <a:lnTo>
                    <a:pt x="578853" y="567956"/>
                  </a:lnTo>
                  <a:lnTo>
                    <a:pt x="656336" y="559930"/>
                  </a:lnTo>
                  <a:lnTo>
                    <a:pt x="717156" y="542277"/>
                  </a:lnTo>
                  <a:lnTo>
                    <a:pt x="756907" y="524637"/>
                  </a:lnTo>
                  <a:lnTo>
                    <a:pt x="771144" y="516610"/>
                  </a:lnTo>
                  <a:lnTo>
                    <a:pt x="774242" y="514248"/>
                  </a:lnTo>
                  <a:lnTo>
                    <a:pt x="777341" y="507923"/>
                  </a:lnTo>
                  <a:close/>
                </a:path>
                <a:path w="1976120" h="568960">
                  <a:moveTo>
                    <a:pt x="1332534" y="547573"/>
                  </a:moveTo>
                  <a:lnTo>
                    <a:pt x="1330998" y="540118"/>
                  </a:lnTo>
                  <a:lnTo>
                    <a:pt x="1087488" y="14592"/>
                  </a:lnTo>
                  <a:lnTo>
                    <a:pt x="1085151" y="9906"/>
                  </a:lnTo>
                  <a:lnTo>
                    <a:pt x="1079715" y="6007"/>
                  </a:lnTo>
                  <a:lnTo>
                    <a:pt x="1061046" y="6007"/>
                  </a:lnTo>
                  <a:lnTo>
                    <a:pt x="1055598" y="9906"/>
                  </a:lnTo>
                  <a:lnTo>
                    <a:pt x="1053261" y="14592"/>
                  </a:lnTo>
                  <a:lnTo>
                    <a:pt x="809764" y="540118"/>
                  </a:lnTo>
                  <a:lnTo>
                    <a:pt x="808215" y="547573"/>
                  </a:lnTo>
                  <a:lnTo>
                    <a:pt x="810247" y="554075"/>
                  </a:lnTo>
                  <a:lnTo>
                    <a:pt x="815340" y="558673"/>
                  </a:lnTo>
                  <a:lnTo>
                    <a:pt x="822985" y="560412"/>
                  </a:lnTo>
                  <a:lnTo>
                    <a:pt x="908558" y="560412"/>
                  </a:lnTo>
                  <a:lnTo>
                    <a:pt x="964577" y="479209"/>
                  </a:lnTo>
                  <a:lnTo>
                    <a:pt x="1044562" y="479209"/>
                  </a:lnTo>
                  <a:lnTo>
                    <a:pt x="1047508" y="373011"/>
                  </a:lnTo>
                  <a:lnTo>
                    <a:pt x="1011250" y="373011"/>
                  </a:lnTo>
                  <a:lnTo>
                    <a:pt x="1069606" y="244170"/>
                  </a:lnTo>
                  <a:lnTo>
                    <a:pt x="1070381" y="244170"/>
                  </a:lnTo>
                  <a:lnTo>
                    <a:pt x="1129512" y="373011"/>
                  </a:lnTo>
                  <a:lnTo>
                    <a:pt x="1095248" y="373011"/>
                  </a:lnTo>
                  <a:lnTo>
                    <a:pt x="1093571" y="479209"/>
                  </a:lnTo>
                  <a:lnTo>
                    <a:pt x="1176185" y="479209"/>
                  </a:lnTo>
                  <a:lnTo>
                    <a:pt x="1204188" y="540893"/>
                  </a:lnTo>
                  <a:lnTo>
                    <a:pt x="1209433" y="550214"/>
                  </a:lnTo>
                  <a:lnTo>
                    <a:pt x="1215186" y="556221"/>
                  </a:lnTo>
                  <a:lnTo>
                    <a:pt x="1222248" y="559460"/>
                  </a:lnTo>
                  <a:lnTo>
                    <a:pt x="1231417" y="560412"/>
                  </a:lnTo>
                  <a:lnTo>
                    <a:pt x="1317777" y="560412"/>
                  </a:lnTo>
                  <a:lnTo>
                    <a:pt x="1325422" y="558673"/>
                  </a:lnTo>
                  <a:lnTo>
                    <a:pt x="1330515" y="554075"/>
                  </a:lnTo>
                  <a:lnTo>
                    <a:pt x="1332534" y="547573"/>
                  </a:lnTo>
                  <a:close/>
                </a:path>
                <a:path w="1976120" h="568960">
                  <a:moveTo>
                    <a:pt x="1976120" y="553732"/>
                  </a:moveTo>
                  <a:lnTo>
                    <a:pt x="1974570" y="543471"/>
                  </a:lnTo>
                  <a:lnTo>
                    <a:pt x="1886953" y="12636"/>
                  </a:lnTo>
                  <a:lnTo>
                    <a:pt x="1886191" y="5524"/>
                  </a:lnTo>
                  <a:lnTo>
                    <a:pt x="1879206" y="0"/>
                  </a:lnTo>
                  <a:lnTo>
                    <a:pt x="1856714" y="0"/>
                  </a:lnTo>
                  <a:lnTo>
                    <a:pt x="1849742" y="3162"/>
                  </a:lnTo>
                  <a:lnTo>
                    <a:pt x="1847418" y="7899"/>
                  </a:lnTo>
                  <a:lnTo>
                    <a:pt x="1667548" y="349148"/>
                  </a:lnTo>
                  <a:lnTo>
                    <a:pt x="1665986" y="349148"/>
                  </a:lnTo>
                  <a:lnTo>
                    <a:pt x="1486115" y="7899"/>
                  </a:lnTo>
                  <a:lnTo>
                    <a:pt x="1483791" y="3162"/>
                  </a:lnTo>
                  <a:lnTo>
                    <a:pt x="1476806" y="0"/>
                  </a:lnTo>
                  <a:lnTo>
                    <a:pt x="1454327" y="0"/>
                  </a:lnTo>
                  <a:lnTo>
                    <a:pt x="1447342" y="5524"/>
                  </a:lnTo>
                  <a:lnTo>
                    <a:pt x="1446568" y="12636"/>
                  </a:lnTo>
                  <a:lnTo>
                    <a:pt x="1358963" y="543471"/>
                  </a:lnTo>
                  <a:lnTo>
                    <a:pt x="1357414" y="553732"/>
                  </a:lnTo>
                  <a:lnTo>
                    <a:pt x="1364386" y="560844"/>
                  </a:lnTo>
                  <a:lnTo>
                    <a:pt x="1472933" y="560844"/>
                  </a:lnTo>
                  <a:lnTo>
                    <a:pt x="1479130" y="554520"/>
                  </a:lnTo>
                  <a:lnTo>
                    <a:pt x="1514017" y="304126"/>
                  </a:lnTo>
                  <a:lnTo>
                    <a:pt x="1515579" y="304126"/>
                  </a:lnTo>
                  <a:lnTo>
                    <a:pt x="1648929" y="564794"/>
                  </a:lnTo>
                  <a:lnTo>
                    <a:pt x="1655140" y="568744"/>
                  </a:lnTo>
                  <a:lnTo>
                    <a:pt x="1677619" y="568744"/>
                  </a:lnTo>
                  <a:lnTo>
                    <a:pt x="1684591" y="564794"/>
                  </a:lnTo>
                  <a:lnTo>
                    <a:pt x="1817179" y="304126"/>
                  </a:lnTo>
                  <a:lnTo>
                    <a:pt x="1818728" y="304126"/>
                  </a:lnTo>
                  <a:lnTo>
                    <a:pt x="1854403" y="554520"/>
                  </a:lnTo>
                  <a:lnTo>
                    <a:pt x="1861375" y="560844"/>
                  </a:lnTo>
                  <a:lnTo>
                    <a:pt x="1969147" y="560844"/>
                  </a:lnTo>
                  <a:lnTo>
                    <a:pt x="1976120" y="553732"/>
                  </a:lnTo>
                  <a:close/>
                </a:path>
              </a:pathLst>
            </a:custGeom>
            <a:solidFill>
              <a:srgbClr val="FFFFFF"/>
            </a:solidFill>
          </p:spPr>
          <p:txBody>
            <a:bodyPr wrap="square" lIns="0" tIns="0" rIns="0" bIns="0" rtlCol="0"/>
            <a:lstStyle/>
            <a:p>
              <a:endParaRPr sz="1904" dirty="0"/>
            </a:p>
          </p:txBody>
        </p:sp>
      </p:grpSp>
    </p:spTree>
    <p:extLst>
      <p:ext uri="{BB962C8B-B14F-4D97-AF65-F5344CB8AC3E}">
        <p14:creationId xmlns:p14="http://schemas.microsoft.com/office/powerpoint/2010/main" val="2052204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4" y="-1889"/>
            <a:ext cx="12192598" cy="6858420"/>
          </a:xfrm>
          <a:custGeom>
            <a:avLst/>
            <a:gdLst/>
            <a:ahLst/>
            <a:cxnLst/>
            <a:rect l="l" t="t" r="r" b="b"/>
            <a:pathLst>
              <a:path w="11520170" h="6480175">
                <a:moveTo>
                  <a:pt x="11520004" y="0"/>
                </a:moveTo>
                <a:lnTo>
                  <a:pt x="0" y="0"/>
                </a:lnTo>
                <a:lnTo>
                  <a:pt x="0" y="6479997"/>
                </a:lnTo>
                <a:lnTo>
                  <a:pt x="11520004" y="6479997"/>
                </a:lnTo>
                <a:lnTo>
                  <a:pt x="11520004" y="0"/>
                </a:lnTo>
                <a:close/>
              </a:path>
            </a:pathLst>
          </a:custGeom>
          <a:solidFill>
            <a:srgbClr val="5F3264"/>
          </a:solidFill>
        </p:spPr>
        <p:txBody>
          <a:bodyPr wrap="square" lIns="0" tIns="0" rIns="0" bIns="0" rtlCol="0"/>
          <a:lstStyle/>
          <a:p>
            <a:endParaRPr sz="1904" dirty="0"/>
          </a:p>
        </p:txBody>
      </p:sp>
      <p:sp>
        <p:nvSpPr>
          <p:cNvPr id="16" name="Rectangle 15">
            <a:extLst>
              <a:ext uri="{FF2B5EF4-FFF2-40B4-BE49-F238E27FC236}">
                <a16:creationId xmlns:a16="http://schemas.microsoft.com/office/drawing/2014/main" id="{23D7D8C2-795A-1705-49CD-78B6493B6C3E}"/>
              </a:ext>
            </a:extLst>
          </p:cNvPr>
          <p:cNvSpPr/>
          <p:nvPr/>
        </p:nvSpPr>
        <p:spPr>
          <a:xfrm>
            <a:off x="228601" y="115704"/>
            <a:ext cx="11774102" cy="6535353"/>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18" name="Rectangle 17">
            <a:extLst>
              <a:ext uri="{FF2B5EF4-FFF2-40B4-BE49-F238E27FC236}">
                <a16:creationId xmlns:a16="http://schemas.microsoft.com/office/drawing/2014/main" id="{0EEF31DC-E622-3F70-0B7E-147F0DBDE8A7}"/>
              </a:ext>
            </a:extLst>
          </p:cNvPr>
          <p:cNvSpPr/>
          <p:nvPr/>
        </p:nvSpPr>
        <p:spPr>
          <a:xfrm>
            <a:off x="409576" y="296888"/>
            <a:ext cx="11456687" cy="6161663"/>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3" name="Rectangle 22">
            <a:extLst>
              <a:ext uri="{FF2B5EF4-FFF2-40B4-BE49-F238E27FC236}">
                <a16:creationId xmlns:a16="http://schemas.microsoft.com/office/drawing/2014/main" id="{C1AAAD00-6D18-340E-9D33-72112F291F04}"/>
              </a:ext>
            </a:extLst>
          </p:cNvPr>
          <p:cNvSpPr/>
          <p:nvPr/>
        </p:nvSpPr>
        <p:spPr>
          <a:xfrm>
            <a:off x="9784931" y="394698"/>
            <a:ext cx="824200" cy="767352"/>
          </a:xfrm>
          <a:prstGeom prst="rect">
            <a:avLst/>
          </a:prstGeom>
          <a:solidFill>
            <a:schemeClr val="bg1">
              <a:lumMod val="85000"/>
            </a:schemeClr>
          </a:solidFill>
          <a:ln w="1905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solidFill>
                  <a:schemeClr val="tx2"/>
                </a:solidFill>
              </a:rPr>
              <a:t>Insert Club / County logo here</a:t>
            </a:r>
          </a:p>
        </p:txBody>
      </p:sp>
      <p:sp>
        <p:nvSpPr>
          <p:cNvPr id="11" name="Title 2">
            <a:extLst>
              <a:ext uri="{FF2B5EF4-FFF2-40B4-BE49-F238E27FC236}">
                <a16:creationId xmlns:a16="http://schemas.microsoft.com/office/drawing/2014/main" id="{4D52A556-5AC0-924A-6CB1-A513F57FB573}"/>
              </a:ext>
            </a:extLst>
          </p:cNvPr>
          <p:cNvSpPr txBox="1">
            <a:spLocks/>
          </p:cNvSpPr>
          <p:nvPr/>
        </p:nvSpPr>
        <p:spPr>
          <a:xfrm>
            <a:off x="1071510" y="676378"/>
            <a:ext cx="6511569" cy="466932"/>
          </a:xfrm>
          <a:prstGeom prst="rect">
            <a:avLst/>
          </a:prstGeom>
          <a:noFill/>
        </p:spPr>
        <p:txBody>
          <a:bodyPr vert="horz" lIns="0" tIns="0" rIns="0" bIns="0" rtlCol="0" anchor="ctr">
            <a:normAutofit fontScale="40000" lnSpcReduction="20000"/>
          </a:bodyPr>
          <a:lstStyle>
            <a:lvl1pPr algn="l" defTabSz="914400" rtl="0" eaLnBrk="1" latinLnBrk="0" hangingPunct="1">
              <a:lnSpc>
                <a:spcPct val="90000"/>
              </a:lnSpc>
              <a:spcBef>
                <a:spcPct val="0"/>
              </a:spcBef>
              <a:buNone/>
              <a:defRPr sz="6138" b="1" i="0" kern="1200">
                <a:solidFill>
                  <a:schemeClr val="bg1"/>
                </a:solidFill>
                <a:latin typeface="Arial"/>
                <a:ea typeface="+mj-ea"/>
                <a:cs typeface="Arial"/>
              </a:defRPr>
            </a:lvl1pPr>
          </a:lstStyle>
          <a:p>
            <a:r>
              <a:rPr lang="en-CA" dirty="0">
                <a:solidFill>
                  <a:srgbClr val="5F3264"/>
                </a:solidFill>
              </a:rPr>
              <a:t>TOOLKIT: Diverse &amp; Inclusive Leadership</a:t>
            </a:r>
          </a:p>
        </p:txBody>
      </p:sp>
      <p:sp>
        <p:nvSpPr>
          <p:cNvPr id="12" name="Freeform: Shape 10">
            <a:extLst>
              <a:ext uri="{FF2B5EF4-FFF2-40B4-BE49-F238E27FC236}">
                <a16:creationId xmlns:a16="http://schemas.microsoft.com/office/drawing/2014/main" id="{DB39C1EF-F016-7B32-FE1A-7691FF42A3A3}"/>
              </a:ext>
            </a:extLst>
          </p:cNvPr>
          <p:cNvSpPr/>
          <p:nvPr/>
        </p:nvSpPr>
        <p:spPr>
          <a:xfrm>
            <a:off x="470819" y="557492"/>
            <a:ext cx="648000" cy="648000"/>
          </a:xfrm>
          <a:custGeom>
            <a:avLst/>
            <a:gdLst>
              <a:gd name="connsiteX0" fmla="*/ 64294 w 657225"/>
              <a:gd name="connsiteY0" fmla="*/ 322421 h 638175"/>
              <a:gd name="connsiteX1" fmla="*/ 332899 w 657225"/>
              <a:gd name="connsiteY1" fmla="*/ 64294 h 638175"/>
              <a:gd name="connsiteX2" fmla="*/ 601504 w 657225"/>
              <a:gd name="connsiteY2" fmla="*/ 322421 h 638175"/>
              <a:gd name="connsiteX3" fmla="*/ 332899 w 657225"/>
              <a:gd name="connsiteY3" fmla="*/ 580549 h 638175"/>
              <a:gd name="connsiteX4" fmla="*/ 64294 w 657225"/>
              <a:gd name="connsiteY4" fmla="*/ 322421 h 63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225" h="638175">
                <a:moveTo>
                  <a:pt x="64294" y="322421"/>
                </a:moveTo>
                <a:cubicBezTo>
                  <a:pt x="64294" y="179546"/>
                  <a:pt x="184309" y="64294"/>
                  <a:pt x="332899" y="64294"/>
                </a:cubicBezTo>
                <a:cubicBezTo>
                  <a:pt x="481489" y="64294"/>
                  <a:pt x="601504" y="179546"/>
                  <a:pt x="601504" y="322421"/>
                </a:cubicBezTo>
                <a:cubicBezTo>
                  <a:pt x="601504" y="465296"/>
                  <a:pt x="481489" y="580549"/>
                  <a:pt x="332899" y="580549"/>
                </a:cubicBezTo>
                <a:cubicBezTo>
                  <a:pt x="184309" y="580549"/>
                  <a:pt x="64294" y="465296"/>
                  <a:pt x="64294" y="322421"/>
                </a:cubicBezTo>
                <a:close/>
              </a:path>
            </a:pathLst>
          </a:custGeom>
          <a:solidFill>
            <a:srgbClr val="5F3264"/>
          </a:solidFill>
          <a:ln w="85725"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27" name="Group 26">
            <a:extLst>
              <a:ext uri="{FF2B5EF4-FFF2-40B4-BE49-F238E27FC236}">
                <a16:creationId xmlns:a16="http://schemas.microsoft.com/office/drawing/2014/main" id="{255CA97A-BB74-A450-B8F7-AE567E69CCB6}"/>
              </a:ext>
            </a:extLst>
          </p:cNvPr>
          <p:cNvGrpSpPr/>
          <p:nvPr/>
        </p:nvGrpSpPr>
        <p:grpSpPr>
          <a:xfrm>
            <a:off x="10812786" y="492536"/>
            <a:ext cx="962796" cy="461621"/>
            <a:chOff x="1096721" y="3727970"/>
            <a:chExt cx="2649588" cy="1270368"/>
          </a:xfrm>
        </p:grpSpPr>
        <p:sp>
          <p:nvSpPr>
            <p:cNvPr id="28" name="object 9">
              <a:extLst>
                <a:ext uri="{FF2B5EF4-FFF2-40B4-BE49-F238E27FC236}">
                  <a16:creationId xmlns:a16="http://schemas.microsoft.com/office/drawing/2014/main" id="{1A3F5F85-58E5-79BF-5871-4BE1FAE5B79D}"/>
                </a:ext>
              </a:extLst>
            </p:cNvPr>
            <p:cNvSpPr/>
            <p:nvPr/>
          </p:nvSpPr>
          <p:spPr>
            <a:xfrm>
              <a:off x="3367811" y="4378553"/>
              <a:ext cx="378460" cy="612140"/>
            </a:xfrm>
            <a:custGeom>
              <a:avLst/>
              <a:gdLst/>
              <a:ahLst/>
              <a:cxnLst/>
              <a:rect l="l" t="t" r="r" b="b"/>
              <a:pathLst>
                <a:path w="378460" h="612139">
                  <a:moveTo>
                    <a:pt x="377939" y="7874"/>
                  </a:moveTo>
                  <a:lnTo>
                    <a:pt x="371246" y="0"/>
                  </a:lnTo>
                  <a:lnTo>
                    <a:pt x="6692" y="0"/>
                  </a:lnTo>
                  <a:lnTo>
                    <a:pt x="584" y="7188"/>
                  </a:lnTo>
                  <a:lnTo>
                    <a:pt x="0" y="7772"/>
                  </a:lnTo>
                  <a:lnTo>
                    <a:pt x="0" y="603745"/>
                  </a:lnTo>
                  <a:lnTo>
                    <a:pt x="6692" y="611593"/>
                  </a:lnTo>
                  <a:lnTo>
                    <a:pt x="371246" y="611593"/>
                  </a:lnTo>
                  <a:lnTo>
                    <a:pt x="377939" y="603745"/>
                  </a:lnTo>
                  <a:lnTo>
                    <a:pt x="377939" y="491032"/>
                  </a:lnTo>
                  <a:lnTo>
                    <a:pt x="371246" y="483158"/>
                  </a:lnTo>
                  <a:lnTo>
                    <a:pt x="135597" y="482955"/>
                  </a:lnTo>
                  <a:lnTo>
                    <a:pt x="135597" y="364883"/>
                  </a:lnTo>
                  <a:lnTo>
                    <a:pt x="324192" y="364883"/>
                  </a:lnTo>
                  <a:lnTo>
                    <a:pt x="331228" y="363410"/>
                  </a:lnTo>
                  <a:lnTo>
                    <a:pt x="336969" y="357009"/>
                  </a:lnTo>
                  <a:lnTo>
                    <a:pt x="336969" y="244640"/>
                  </a:lnTo>
                  <a:lnTo>
                    <a:pt x="329438" y="236778"/>
                  </a:lnTo>
                  <a:lnTo>
                    <a:pt x="321081" y="236778"/>
                  </a:lnTo>
                  <a:lnTo>
                    <a:pt x="135597" y="236397"/>
                  </a:lnTo>
                  <a:lnTo>
                    <a:pt x="135597" y="127368"/>
                  </a:lnTo>
                  <a:lnTo>
                    <a:pt x="367728" y="127368"/>
                  </a:lnTo>
                  <a:lnTo>
                    <a:pt x="373862" y="124929"/>
                  </a:lnTo>
                  <a:lnTo>
                    <a:pt x="377939" y="118643"/>
                  </a:lnTo>
                  <a:lnTo>
                    <a:pt x="377939" y="7874"/>
                  </a:lnTo>
                  <a:close/>
                </a:path>
              </a:pathLst>
            </a:custGeom>
            <a:solidFill>
              <a:srgbClr val="5F3264"/>
            </a:solidFill>
          </p:spPr>
          <p:txBody>
            <a:bodyPr wrap="square" lIns="0" tIns="0" rIns="0" bIns="0" rtlCol="0"/>
            <a:lstStyle/>
            <a:p>
              <a:endParaRPr sz="1904" dirty="0"/>
            </a:p>
          </p:txBody>
        </p:sp>
        <p:sp>
          <p:nvSpPr>
            <p:cNvPr id="29" name="object 10">
              <a:extLst>
                <a:ext uri="{FF2B5EF4-FFF2-40B4-BE49-F238E27FC236}">
                  <a16:creationId xmlns:a16="http://schemas.microsoft.com/office/drawing/2014/main" id="{6C6937DB-9DEB-F41B-1A39-3B1FDA1AE05E}"/>
                </a:ext>
              </a:extLst>
            </p:cNvPr>
            <p:cNvSpPr/>
            <p:nvPr/>
          </p:nvSpPr>
          <p:spPr>
            <a:xfrm>
              <a:off x="1096721" y="3727970"/>
              <a:ext cx="1086485" cy="549275"/>
            </a:xfrm>
            <a:custGeom>
              <a:avLst/>
              <a:gdLst/>
              <a:ahLst/>
              <a:cxnLst/>
              <a:rect l="l" t="t" r="r" b="b"/>
              <a:pathLst>
                <a:path w="1086485" h="549275">
                  <a:moveTo>
                    <a:pt x="406831" y="174764"/>
                  </a:moveTo>
                  <a:lnTo>
                    <a:pt x="400900" y="130441"/>
                  </a:lnTo>
                  <a:lnTo>
                    <a:pt x="384175" y="90563"/>
                  </a:lnTo>
                  <a:lnTo>
                    <a:pt x="358254" y="56743"/>
                  </a:lnTo>
                  <a:lnTo>
                    <a:pt x="324751" y="30594"/>
                  </a:lnTo>
                  <a:lnTo>
                    <a:pt x="289179" y="15405"/>
                  </a:lnTo>
                  <a:lnTo>
                    <a:pt x="289179" y="177088"/>
                  </a:lnTo>
                  <a:lnTo>
                    <a:pt x="284543" y="200456"/>
                  </a:lnTo>
                  <a:lnTo>
                    <a:pt x="272008" y="220192"/>
                  </a:lnTo>
                  <a:lnTo>
                    <a:pt x="253644" y="233857"/>
                  </a:lnTo>
                  <a:lnTo>
                    <a:pt x="231495" y="238950"/>
                  </a:lnTo>
                  <a:lnTo>
                    <a:pt x="119164" y="238950"/>
                  </a:lnTo>
                  <a:lnTo>
                    <a:pt x="119164" y="118313"/>
                  </a:lnTo>
                  <a:lnTo>
                    <a:pt x="231495" y="118313"/>
                  </a:lnTo>
                  <a:lnTo>
                    <a:pt x="253644" y="122936"/>
                  </a:lnTo>
                  <a:lnTo>
                    <a:pt x="272008" y="135521"/>
                  </a:lnTo>
                  <a:lnTo>
                    <a:pt x="284543" y="154203"/>
                  </a:lnTo>
                  <a:lnTo>
                    <a:pt x="289179" y="177088"/>
                  </a:lnTo>
                  <a:lnTo>
                    <a:pt x="289179" y="15405"/>
                  </a:lnTo>
                  <a:lnTo>
                    <a:pt x="285254" y="13716"/>
                  </a:lnTo>
                  <a:lnTo>
                    <a:pt x="241363" y="7734"/>
                  </a:lnTo>
                  <a:lnTo>
                    <a:pt x="6070" y="7734"/>
                  </a:lnTo>
                  <a:lnTo>
                    <a:pt x="0" y="14693"/>
                  </a:lnTo>
                  <a:lnTo>
                    <a:pt x="0" y="542086"/>
                  </a:lnTo>
                  <a:lnTo>
                    <a:pt x="6070" y="549046"/>
                  </a:lnTo>
                  <a:lnTo>
                    <a:pt x="112331" y="549046"/>
                  </a:lnTo>
                  <a:lnTo>
                    <a:pt x="119164" y="542086"/>
                  </a:lnTo>
                  <a:lnTo>
                    <a:pt x="119164" y="337159"/>
                  </a:lnTo>
                  <a:lnTo>
                    <a:pt x="171538" y="337159"/>
                  </a:lnTo>
                  <a:lnTo>
                    <a:pt x="274002" y="545172"/>
                  </a:lnTo>
                  <a:lnTo>
                    <a:pt x="278561" y="549046"/>
                  </a:lnTo>
                  <a:lnTo>
                    <a:pt x="385572" y="549046"/>
                  </a:lnTo>
                  <a:lnTo>
                    <a:pt x="393788" y="546963"/>
                  </a:lnTo>
                  <a:lnTo>
                    <a:pt x="398868" y="541604"/>
                  </a:lnTo>
                  <a:lnTo>
                    <a:pt x="400519" y="534352"/>
                  </a:lnTo>
                  <a:lnTo>
                    <a:pt x="398475" y="526618"/>
                  </a:lnTo>
                  <a:lnTo>
                    <a:pt x="298183" y="337159"/>
                  </a:lnTo>
                  <a:lnTo>
                    <a:pt x="294500" y="330200"/>
                  </a:lnTo>
                  <a:lnTo>
                    <a:pt x="339915" y="304507"/>
                  </a:lnTo>
                  <a:lnTo>
                    <a:pt x="375437" y="269011"/>
                  </a:lnTo>
                  <a:lnTo>
                    <a:pt x="391325" y="238950"/>
                  </a:lnTo>
                  <a:lnTo>
                    <a:pt x="398564" y="225259"/>
                  </a:lnTo>
                  <a:lnTo>
                    <a:pt x="406831" y="174764"/>
                  </a:lnTo>
                  <a:close/>
                </a:path>
                <a:path w="1086485" h="549275">
                  <a:moveTo>
                    <a:pt x="937920" y="536321"/>
                  </a:moveTo>
                  <a:lnTo>
                    <a:pt x="936409" y="528942"/>
                  </a:lnTo>
                  <a:lnTo>
                    <a:pt x="908875" y="468630"/>
                  </a:lnTo>
                  <a:lnTo>
                    <a:pt x="860869" y="363448"/>
                  </a:lnTo>
                  <a:lnTo>
                    <a:pt x="802627" y="235864"/>
                  </a:lnTo>
                  <a:lnTo>
                    <a:pt x="739825" y="98298"/>
                  </a:lnTo>
                  <a:lnTo>
                    <a:pt x="739825" y="363448"/>
                  </a:lnTo>
                  <a:lnTo>
                    <a:pt x="739470" y="363448"/>
                  </a:lnTo>
                  <a:lnTo>
                    <a:pt x="738873" y="362064"/>
                  </a:lnTo>
                  <a:lnTo>
                    <a:pt x="625081" y="362064"/>
                  </a:lnTo>
                  <a:lnTo>
                    <a:pt x="681380" y="235864"/>
                  </a:lnTo>
                  <a:lnTo>
                    <a:pt x="682142" y="235864"/>
                  </a:lnTo>
                  <a:lnTo>
                    <a:pt x="739825" y="363448"/>
                  </a:lnTo>
                  <a:lnTo>
                    <a:pt x="739825" y="98298"/>
                  </a:lnTo>
                  <a:lnTo>
                    <a:pt x="698842" y="8509"/>
                  </a:lnTo>
                  <a:lnTo>
                    <a:pt x="696556" y="3873"/>
                  </a:lnTo>
                  <a:lnTo>
                    <a:pt x="691248" y="0"/>
                  </a:lnTo>
                  <a:lnTo>
                    <a:pt x="673036" y="0"/>
                  </a:lnTo>
                  <a:lnTo>
                    <a:pt x="667715" y="3873"/>
                  </a:lnTo>
                  <a:lnTo>
                    <a:pt x="665441" y="8509"/>
                  </a:lnTo>
                  <a:lnTo>
                    <a:pt x="427875" y="528942"/>
                  </a:lnTo>
                  <a:lnTo>
                    <a:pt x="426364" y="536321"/>
                  </a:lnTo>
                  <a:lnTo>
                    <a:pt x="428345" y="542759"/>
                  </a:lnTo>
                  <a:lnTo>
                    <a:pt x="433311" y="547319"/>
                  </a:lnTo>
                  <a:lnTo>
                    <a:pt x="440778" y="549046"/>
                  </a:lnTo>
                  <a:lnTo>
                    <a:pt x="524268" y="549046"/>
                  </a:lnTo>
                  <a:lnTo>
                    <a:pt x="578916" y="468630"/>
                  </a:lnTo>
                  <a:lnTo>
                    <a:pt x="579272" y="468630"/>
                  </a:lnTo>
                  <a:lnTo>
                    <a:pt x="578777" y="469798"/>
                  </a:lnTo>
                  <a:lnTo>
                    <a:pt x="785622" y="469798"/>
                  </a:lnTo>
                  <a:lnTo>
                    <a:pt x="785114" y="468630"/>
                  </a:lnTo>
                  <a:lnTo>
                    <a:pt x="785368" y="468630"/>
                  </a:lnTo>
                  <a:lnTo>
                    <a:pt x="812685" y="529717"/>
                  </a:lnTo>
                  <a:lnTo>
                    <a:pt x="839254" y="549046"/>
                  </a:lnTo>
                  <a:lnTo>
                    <a:pt x="923505" y="549046"/>
                  </a:lnTo>
                  <a:lnTo>
                    <a:pt x="930960" y="547319"/>
                  </a:lnTo>
                  <a:lnTo>
                    <a:pt x="935939" y="542759"/>
                  </a:lnTo>
                  <a:lnTo>
                    <a:pt x="937920" y="536321"/>
                  </a:lnTo>
                  <a:close/>
                </a:path>
                <a:path w="1086485" h="549275">
                  <a:moveTo>
                    <a:pt x="1085977" y="14693"/>
                  </a:moveTo>
                  <a:lnTo>
                    <a:pt x="1079144" y="7734"/>
                  </a:lnTo>
                  <a:lnTo>
                    <a:pt x="972883" y="7734"/>
                  </a:lnTo>
                  <a:lnTo>
                    <a:pt x="966050" y="14693"/>
                  </a:lnTo>
                  <a:lnTo>
                    <a:pt x="966050" y="534352"/>
                  </a:lnTo>
                  <a:lnTo>
                    <a:pt x="966050" y="542086"/>
                  </a:lnTo>
                  <a:lnTo>
                    <a:pt x="972883" y="549046"/>
                  </a:lnTo>
                  <a:lnTo>
                    <a:pt x="1079144" y="549046"/>
                  </a:lnTo>
                  <a:lnTo>
                    <a:pt x="1085977" y="542086"/>
                  </a:lnTo>
                  <a:lnTo>
                    <a:pt x="1085977" y="14693"/>
                  </a:lnTo>
                  <a:close/>
                </a:path>
              </a:pathLst>
            </a:custGeom>
            <a:solidFill>
              <a:srgbClr val="5F3264"/>
            </a:solidFill>
          </p:spPr>
          <p:txBody>
            <a:bodyPr wrap="square" lIns="0" tIns="0" rIns="0" bIns="0" rtlCol="0"/>
            <a:lstStyle/>
            <a:p>
              <a:endParaRPr sz="1904" dirty="0"/>
            </a:p>
          </p:txBody>
        </p:sp>
        <p:sp>
          <p:nvSpPr>
            <p:cNvPr id="30" name="object 11">
              <a:extLst>
                <a:ext uri="{FF2B5EF4-FFF2-40B4-BE49-F238E27FC236}">
                  <a16:creationId xmlns:a16="http://schemas.microsoft.com/office/drawing/2014/main" id="{28B64338-60E3-320B-B108-86D28AE91AF8}"/>
                </a:ext>
              </a:extLst>
            </p:cNvPr>
            <p:cNvSpPr/>
            <p:nvPr/>
          </p:nvSpPr>
          <p:spPr>
            <a:xfrm>
              <a:off x="2231199" y="3727970"/>
              <a:ext cx="1515110" cy="556895"/>
            </a:xfrm>
            <a:custGeom>
              <a:avLst/>
              <a:gdLst/>
              <a:ahLst/>
              <a:cxnLst/>
              <a:rect l="l" t="t" r="r" b="b"/>
              <a:pathLst>
                <a:path w="1515110" h="556895">
                  <a:moveTo>
                    <a:pt x="357492" y="396697"/>
                  </a:moveTo>
                  <a:lnTo>
                    <a:pt x="347230" y="340283"/>
                  </a:lnTo>
                  <a:lnTo>
                    <a:pt x="320573" y="296113"/>
                  </a:lnTo>
                  <a:lnTo>
                    <a:pt x="283718" y="262521"/>
                  </a:lnTo>
                  <a:lnTo>
                    <a:pt x="242849" y="237832"/>
                  </a:lnTo>
                  <a:lnTo>
                    <a:pt x="204177" y="220383"/>
                  </a:lnTo>
                  <a:lnTo>
                    <a:pt x="165950" y="202260"/>
                  </a:lnTo>
                  <a:lnTo>
                    <a:pt x="140322" y="184340"/>
                  </a:lnTo>
                  <a:lnTo>
                    <a:pt x="125945" y="165696"/>
                  </a:lnTo>
                  <a:lnTo>
                    <a:pt x="121450" y="145376"/>
                  </a:lnTo>
                  <a:lnTo>
                    <a:pt x="125069" y="130416"/>
                  </a:lnTo>
                  <a:lnTo>
                    <a:pt x="135102" y="117830"/>
                  </a:lnTo>
                  <a:lnTo>
                    <a:pt x="150266" y="109169"/>
                  </a:lnTo>
                  <a:lnTo>
                    <a:pt x="169265" y="105943"/>
                  </a:lnTo>
                  <a:lnTo>
                    <a:pt x="204787" y="112649"/>
                  </a:lnTo>
                  <a:lnTo>
                    <a:pt x="238328" y="127698"/>
                  </a:lnTo>
                  <a:lnTo>
                    <a:pt x="264464" y="143459"/>
                  </a:lnTo>
                  <a:lnTo>
                    <a:pt x="277799" y="152336"/>
                  </a:lnTo>
                  <a:lnTo>
                    <a:pt x="283959" y="154254"/>
                  </a:lnTo>
                  <a:lnTo>
                    <a:pt x="342315" y="82740"/>
                  </a:lnTo>
                  <a:lnTo>
                    <a:pt x="344589" y="70370"/>
                  </a:lnTo>
                  <a:lnTo>
                    <a:pt x="342734" y="63385"/>
                  </a:lnTo>
                  <a:lnTo>
                    <a:pt x="277609" y="22618"/>
                  </a:lnTo>
                  <a:lnTo>
                    <a:pt x="230809" y="6667"/>
                  </a:lnTo>
                  <a:lnTo>
                    <a:pt x="175336" y="0"/>
                  </a:lnTo>
                  <a:lnTo>
                    <a:pt x="121754" y="6083"/>
                  </a:lnTo>
                  <a:lnTo>
                    <a:pt x="77927" y="22885"/>
                  </a:lnTo>
                  <a:lnTo>
                    <a:pt x="43827" y="48234"/>
                  </a:lnTo>
                  <a:lnTo>
                    <a:pt x="19481" y="79971"/>
                  </a:lnTo>
                  <a:lnTo>
                    <a:pt x="4864" y="115912"/>
                  </a:lnTo>
                  <a:lnTo>
                    <a:pt x="0" y="153885"/>
                  </a:lnTo>
                  <a:lnTo>
                    <a:pt x="9042" y="204774"/>
                  </a:lnTo>
                  <a:lnTo>
                    <a:pt x="33032" y="246557"/>
                  </a:lnTo>
                  <a:lnTo>
                    <a:pt x="67221" y="279996"/>
                  </a:lnTo>
                  <a:lnTo>
                    <a:pt x="106870" y="305828"/>
                  </a:lnTo>
                  <a:lnTo>
                    <a:pt x="147256" y="324789"/>
                  </a:lnTo>
                  <a:lnTo>
                    <a:pt x="181241" y="341236"/>
                  </a:lnTo>
                  <a:lnTo>
                    <a:pt x="205689" y="359486"/>
                  </a:lnTo>
                  <a:lnTo>
                    <a:pt x="220459" y="379920"/>
                  </a:lnTo>
                  <a:lnTo>
                    <a:pt x="225425" y="402882"/>
                  </a:lnTo>
                  <a:lnTo>
                    <a:pt x="221513" y="421563"/>
                  </a:lnTo>
                  <a:lnTo>
                    <a:pt x="210616" y="436245"/>
                  </a:lnTo>
                  <a:lnTo>
                    <a:pt x="194043" y="445846"/>
                  </a:lnTo>
                  <a:lnTo>
                    <a:pt x="173062" y="449287"/>
                  </a:lnTo>
                  <a:lnTo>
                    <a:pt x="135509" y="442861"/>
                  </a:lnTo>
                  <a:lnTo>
                    <a:pt x="101511" y="428612"/>
                  </a:lnTo>
                  <a:lnTo>
                    <a:pt x="76352" y="414058"/>
                  </a:lnTo>
                  <a:lnTo>
                    <a:pt x="65278" y="406755"/>
                  </a:lnTo>
                  <a:lnTo>
                    <a:pt x="59855" y="404431"/>
                  </a:lnTo>
                  <a:lnTo>
                    <a:pt x="3797" y="475576"/>
                  </a:lnTo>
                  <a:lnTo>
                    <a:pt x="571" y="487565"/>
                  </a:lnTo>
                  <a:lnTo>
                    <a:pt x="2933" y="492112"/>
                  </a:lnTo>
                  <a:lnTo>
                    <a:pt x="62522" y="533679"/>
                  </a:lnTo>
                  <a:lnTo>
                    <a:pt x="112509" y="549986"/>
                  </a:lnTo>
                  <a:lnTo>
                    <a:pt x="178371" y="556780"/>
                  </a:lnTo>
                  <a:lnTo>
                    <a:pt x="230378" y="550456"/>
                  </a:lnTo>
                  <a:lnTo>
                    <a:pt x="274396" y="532980"/>
                  </a:lnTo>
                  <a:lnTo>
                    <a:pt x="309765" y="506615"/>
                  </a:lnTo>
                  <a:lnTo>
                    <a:pt x="335838" y="473608"/>
                  </a:lnTo>
                  <a:lnTo>
                    <a:pt x="351967" y="436219"/>
                  </a:lnTo>
                  <a:lnTo>
                    <a:pt x="357492" y="396697"/>
                  </a:lnTo>
                  <a:close/>
                </a:path>
                <a:path w="1515110" h="556895">
                  <a:moveTo>
                    <a:pt x="517410" y="14693"/>
                  </a:moveTo>
                  <a:lnTo>
                    <a:pt x="510578" y="7734"/>
                  </a:lnTo>
                  <a:lnTo>
                    <a:pt x="404317" y="7734"/>
                  </a:lnTo>
                  <a:lnTo>
                    <a:pt x="397484" y="14693"/>
                  </a:lnTo>
                  <a:lnTo>
                    <a:pt x="397484" y="534352"/>
                  </a:lnTo>
                  <a:lnTo>
                    <a:pt x="397484" y="542086"/>
                  </a:lnTo>
                  <a:lnTo>
                    <a:pt x="404317" y="549046"/>
                  </a:lnTo>
                  <a:lnTo>
                    <a:pt x="510578" y="549046"/>
                  </a:lnTo>
                  <a:lnTo>
                    <a:pt x="517410" y="542086"/>
                  </a:lnTo>
                  <a:lnTo>
                    <a:pt x="517410" y="14693"/>
                  </a:lnTo>
                  <a:close/>
                </a:path>
                <a:path w="1515110" h="556895">
                  <a:moveTo>
                    <a:pt x="1016787" y="14693"/>
                  </a:moveTo>
                  <a:lnTo>
                    <a:pt x="1009954" y="7734"/>
                  </a:lnTo>
                  <a:lnTo>
                    <a:pt x="902944" y="7734"/>
                  </a:lnTo>
                  <a:lnTo>
                    <a:pt x="896874" y="14693"/>
                  </a:lnTo>
                  <a:lnTo>
                    <a:pt x="896874" y="296951"/>
                  </a:lnTo>
                  <a:lnTo>
                    <a:pt x="896112" y="296951"/>
                  </a:lnTo>
                  <a:lnTo>
                    <a:pt x="593267" y="0"/>
                  </a:lnTo>
                  <a:lnTo>
                    <a:pt x="566699" y="0"/>
                  </a:lnTo>
                  <a:lnTo>
                    <a:pt x="559866" y="6184"/>
                  </a:lnTo>
                  <a:lnTo>
                    <a:pt x="560628" y="534352"/>
                  </a:lnTo>
                  <a:lnTo>
                    <a:pt x="560628" y="542086"/>
                  </a:lnTo>
                  <a:lnTo>
                    <a:pt x="567461" y="549046"/>
                  </a:lnTo>
                  <a:lnTo>
                    <a:pt x="673722" y="549046"/>
                  </a:lnTo>
                  <a:lnTo>
                    <a:pt x="679792" y="542086"/>
                  </a:lnTo>
                  <a:lnTo>
                    <a:pt x="679792" y="245910"/>
                  </a:lnTo>
                  <a:lnTo>
                    <a:pt x="680554" y="245910"/>
                  </a:lnTo>
                  <a:lnTo>
                    <a:pt x="981875" y="554456"/>
                  </a:lnTo>
                  <a:lnTo>
                    <a:pt x="987945" y="556780"/>
                  </a:lnTo>
                  <a:lnTo>
                    <a:pt x="1009954" y="556780"/>
                  </a:lnTo>
                  <a:lnTo>
                    <a:pt x="1016787" y="550595"/>
                  </a:lnTo>
                  <a:lnTo>
                    <a:pt x="1016787" y="14693"/>
                  </a:lnTo>
                  <a:close/>
                </a:path>
                <a:path w="1515110" h="556895">
                  <a:moveTo>
                    <a:pt x="1514551" y="497230"/>
                  </a:moveTo>
                  <a:lnTo>
                    <a:pt x="1513789" y="277609"/>
                  </a:lnTo>
                  <a:lnTo>
                    <a:pt x="1507718" y="270649"/>
                  </a:lnTo>
                  <a:lnTo>
                    <a:pt x="1339215" y="270649"/>
                  </a:lnTo>
                  <a:lnTo>
                    <a:pt x="1333144" y="276834"/>
                  </a:lnTo>
                  <a:lnTo>
                    <a:pt x="1333144" y="369633"/>
                  </a:lnTo>
                  <a:lnTo>
                    <a:pt x="1339215" y="375818"/>
                  </a:lnTo>
                  <a:lnTo>
                    <a:pt x="1395387" y="375818"/>
                  </a:lnTo>
                  <a:lnTo>
                    <a:pt x="1395387" y="420674"/>
                  </a:lnTo>
                  <a:lnTo>
                    <a:pt x="1378318" y="426529"/>
                  </a:lnTo>
                  <a:lnTo>
                    <a:pt x="1361325" y="430352"/>
                  </a:lnTo>
                  <a:lnTo>
                    <a:pt x="1344472" y="432422"/>
                  </a:lnTo>
                  <a:lnTo>
                    <a:pt x="1327835" y="433044"/>
                  </a:lnTo>
                  <a:lnTo>
                    <a:pt x="1280439" y="425132"/>
                  </a:lnTo>
                  <a:lnTo>
                    <a:pt x="1239202" y="403161"/>
                  </a:lnTo>
                  <a:lnTo>
                    <a:pt x="1206627" y="369747"/>
                  </a:lnTo>
                  <a:lnTo>
                    <a:pt x="1185240" y="327533"/>
                  </a:lnTo>
                  <a:lnTo>
                    <a:pt x="1177556" y="279158"/>
                  </a:lnTo>
                  <a:lnTo>
                    <a:pt x="1185164" y="230251"/>
                  </a:lnTo>
                  <a:lnTo>
                    <a:pt x="1206360" y="187426"/>
                  </a:lnTo>
                  <a:lnTo>
                    <a:pt x="1238707" y="153441"/>
                  </a:lnTo>
                  <a:lnTo>
                    <a:pt x="1279753" y="131038"/>
                  </a:lnTo>
                  <a:lnTo>
                    <a:pt x="1327073" y="122948"/>
                  </a:lnTo>
                  <a:lnTo>
                    <a:pt x="1354251" y="124942"/>
                  </a:lnTo>
                  <a:lnTo>
                    <a:pt x="1379918" y="131368"/>
                  </a:lnTo>
                  <a:lnTo>
                    <a:pt x="1404035" y="142862"/>
                  </a:lnTo>
                  <a:lnTo>
                    <a:pt x="1432585" y="164706"/>
                  </a:lnTo>
                  <a:lnTo>
                    <a:pt x="1440929" y="164706"/>
                  </a:lnTo>
                  <a:lnTo>
                    <a:pt x="1446999" y="159296"/>
                  </a:lnTo>
                  <a:lnTo>
                    <a:pt x="1506956" y="94335"/>
                  </a:lnTo>
                  <a:lnTo>
                    <a:pt x="1513039" y="88150"/>
                  </a:lnTo>
                  <a:lnTo>
                    <a:pt x="1463700" y="42862"/>
                  </a:lnTo>
                  <a:lnTo>
                    <a:pt x="1417408" y="20015"/>
                  </a:lnTo>
                  <a:lnTo>
                    <a:pt x="1368831" y="5715"/>
                  </a:lnTo>
                  <a:lnTo>
                    <a:pt x="1320241" y="774"/>
                  </a:lnTo>
                  <a:lnTo>
                    <a:pt x="1271117" y="5232"/>
                  </a:lnTo>
                  <a:lnTo>
                    <a:pt x="1224940" y="18084"/>
                  </a:lnTo>
                  <a:lnTo>
                    <a:pt x="1182471" y="38582"/>
                  </a:lnTo>
                  <a:lnTo>
                    <a:pt x="1144460" y="65951"/>
                  </a:lnTo>
                  <a:lnTo>
                    <a:pt x="1111669" y="99428"/>
                  </a:lnTo>
                  <a:lnTo>
                    <a:pt x="1084846" y="138252"/>
                  </a:lnTo>
                  <a:lnTo>
                    <a:pt x="1064742" y="181660"/>
                  </a:lnTo>
                  <a:lnTo>
                    <a:pt x="1052131" y="228879"/>
                  </a:lnTo>
                  <a:lnTo>
                    <a:pt x="1047762" y="279158"/>
                  </a:lnTo>
                  <a:lnTo>
                    <a:pt x="1052131" y="329387"/>
                  </a:lnTo>
                  <a:lnTo>
                    <a:pt x="1064742" y="376478"/>
                  </a:lnTo>
                  <a:lnTo>
                    <a:pt x="1084846" y="419671"/>
                  </a:lnTo>
                  <a:lnTo>
                    <a:pt x="1111669" y="458254"/>
                  </a:lnTo>
                  <a:lnTo>
                    <a:pt x="1144460" y="491477"/>
                  </a:lnTo>
                  <a:lnTo>
                    <a:pt x="1182471" y="518604"/>
                  </a:lnTo>
                  <a:lnTo>
                    <a:pt x="1224940" y="538899"/>
                  </a:lnTo>
                  <a:lnTo>
                    <a:pt x="1271117" y="551611"/>
                  </a:lnTo>
                  <a:lnTo>
                    <a:pt x="1320241" y="556006"/>
                  </a:lnTo>
                  <a:lnTo>
                    <a:pt x="1396085" y="548157"/>
                  </a:lnTo>
                  <a:lnTo>
                    <a:pt x="1455635" y="530872"/>
                  </a:lnTo>
                  <a:lnTo>
                    <a:pt x="1494548" y="513600"/>
                  </a:lnTo>
                  <a:lnTo>
                    <a:pt x="1514551" y="497230"/>
                  </a:lnTo>
                  <a:close/>
                </a:path>
              </a:pathLst>
            </a:custGeom>
            <a:solidFill>
              <a:srgbClr val="5F3264"/>
            </a:solidFill>
          </p:spPr>
          <p:txBody>
            <a:bodyPr wrap="square" lIns="0" tIns="0" rIns="0" bIns="0" rtlCol="0"/>
            <a:lstStyle/>
            <a:p>
              <a:endParaRPr sz="1904" dirty="0"/>
            </a:p>
          </p:txBody>
        </p:sp>
        <p:sp>
          <p:nvSpPr>
            <p:cNvPr id="31" name="object 12">
              <a:extLst>
                <a:ext uri="{FF2B5EF4-FFF2-40B4-BE49-F238E27FC236}">
                  <a16:creationId xmlns:a16="http://schemas.microsoft.com/office/drawing/2014/main" id="{FBB8E8DD-D1F8-AE4E-9510-027C7D9113ED}"/>
                </a:ext>
              </a:extLst>
            </p:cNvPr>
            <p:cNvSpPr/>
            <p:nvPr/>
          </p:nvSpPr>
          <p:spPr>
            <a:xfrm>
              <a:off x="1432788" y="4361687"/>
              <a:ext cx="1872614" cy="636270"/>
            </a:xfrm>
            <a:custGeom>
              <a:avLst/>
              <a:gdLst/>
              <a:ahLst/>
              <a:cxnLst/>
              <a:rect l="l" t="t" r="r" b="b"/>
              <a:pathLst>
                <a:path w="1872614" h="636270">
                  <a:moveTo>
                    <a:pt x="533247" y="568020"/>
                  </a:moveTo>
                  <a:lnTo>
                    <a:pt x="532371" y="317131"/>
                  </a:lnTo>
                  <a:lnTo>
                    <a:pt x="525449" y="309194"/>
                  </a:lnTo>
                  <a:lnTo>
                    <a:pt x="332943" y="309194"/>
                  </a:lnTo>
                  <a:lnTo>
                    <a:pt x="326009" y="316255"/>
                  </a:lnTo>
                  <a:lnTo>
                    <a:pt x="326009" y="422262"/>
                  </a:lnTo>
                  <a:lnTo>
                    <a:pt x="332943" y="429323"/>
                  </a:lnTo>
                  <a:lnTo>
                    <a:pt x="397103" y="429323"/>
                  </a:lnTo>
                  <a:lnTo>
                    <a:pt x="397103" y="480568"/>
                  </a:lnTo>
                  <a:lnTo>
                    <a:pt x="377621" y="487248"/>
                  </a:lnTo>
                  <a:lnTo>
                    <a:pt x="358203" y="491604"/>
                  </a:lnTo>
                  <a:lnTo>
                    <a:pt x="338963" y="493979"/>
                  </a:lnTo>
                  <a:lnTo>
                    <a:pt x="319951" y="494690"/>
                  </a:lnTo>
                  <a:lnTo>
                    <a:pt x="274421" y="488353"/>
                  </a:lnTo>
                  <a:lnTo>
                    <a:pt x="233438" y="470509"/>
                  </a:lnTo>
                  <a:lnTo>
                    <a:pt x="198666" y="442899"/>
                  </a:lnTo>
                  <a:lnTo>
                    <a:pt x="171780" y="407276"/>
                  </a:lnTo>
                  <a:lnTo>
                    <a:pt x="154432" y="365366"/>
                  </a:lnTo>
                  <a:lnTo>
                    <a:pt x="148272" y="318909"/>
                  </a:lnTo>
                  <a:lnTo>
                    <a:pt x="154368" y="271957"/>
                  </a:lnTo>
                  <a:lnTo>
                    <a:pt x="171551" y="229463"/>
                  </a:lnTo>
                  <a:lnTo>
                    <a:pt x="198234" y="193243"/>
                  </a:lnTo>
                  <a:lnTo>
                    <a:pt x="232791" y="165138"/>
                  </a:lnTo>
                  <a:lnTo>
                    <a:pt x="273608" y="146926"/>
                  </a:lnTo>
                  <a:lnTo>
                    <a:pt x="319074" y="140462"/>
                  </a:lnTo>
                  <a:lnTo>
                    <a:pt x="350113" y="142735"/>
                  </a:lnTo>
                  <a:lnTo>
                    <a:pt x="379450" y="150075"/>
                  </a:lnTo>
                  <a:lnTo>
                    <a:pt x="406996" y="163195"/>
                  </a:lnTo>
                  <a:lnTo>
                    <a:pt x="432663" y="182867"/>
                  </a:lnTo>
                  <a:lnTo>
                    <a:pt x="438277" y="185839"/>
                  </a:lnTo>
                  <a:lnTo>
                    <a:pt x="524560" y="107772"/>
                  </a:lnTo>
                  <a:lnTo>
                    <a:pt x="485190" y="55283"/>
                  </a:lnTo>
                  <a:lnTo>
                    <a:pt x="443877" y="32181"/>
                  </a:lnTo>
                  <a:lnTo>
                    <a:pt x="400227" y="15100"/>
                  </a:lnTo>
                  <a:lnTo>
                    <a:pt x="355587" y="4521"/>
                  </a:lnTo>
                  <a:lnTo>
                    <a:pt x="311277" y="889"/>
                  </a:lnTo>
                  <a:lnTo>
                    <a:pt x="265137" y="4318"/>
                  </a:lnTo>
                  <a:lnTo>
                    <a:pt x="221145" y="14274"/>
                  </a:lnTo>
                  <a:lnTo>
                    <a:pt x="179781" y="30276"/>
                  </a:lnTo>
                  <a:lnTo>
                    <a:pt x="141503" y="51854"/>
                  </a:lnTo>
                  <a:lnTo>
                    <a:pt x="106807" y="78536"/>
                  </a:lnTo>
                  <a:lnTo>
                    <a:pt x="76136" y="109842"/>
                  </a:lnTo>
                  <a:lnTo>
                    <a:pt x="49987" y="145288"/>
                  </a:lnTo>
                  <a:lnTo>
                    <a:pt x="28829" y="184391"/>
                  </a:lnTo>
                  <a:lnTo>
                    <a:pt x="13131" y="226682"/>
                  </a:lnTo>
                  <a:lnTo>
                    <a:pt x="3365" y="271678"/>
                  </a:lnTo>
                  <a:lnTo>
                    <a:pt x="0" y="318909"/>
                  </a:lnTo>
                  <a:lnTo>
                    <a:pt x="3365" y="366102"/>
                  </a:lnTo>
                  <a:lnTo>
                    <a:pt x="13131" y="410984"/>
                  </a:lnTo>
                  <a:lnTo>
                    <a:pt x="28829" y="453110"/>
                  </a:lnTo>
                  <a:lnTo>
                    <a:pt x="49987" y="491998"/>
                  </a:lnTo>
                  <a:lnTo>
                    <a:pt x="76136" y="527215"/>
                  </a:lnTo>
                  <a:lnTo>
                    <a:pt x="106807" y="558266"/>
                  </a:lnTo>
                  <a:lnTo>
                    <a:pt x="141503" y="584720"/>
                  </a:lnTo>
                  <a:lnTo>
                    <a:pt x="179781" y="606094"/>
                  </a:lnTo>
                  <a:lnTo>
                    <a:pt x="221145" y="621931"/>
                  </a:lnTo>
                  <a:lnTo>
                    <a:pt x="265137" y="631774"/>
                  </a:lnTo>
                  <a:lnTo>
                    <a:pt x="311277" y="635152"/>
                  </a:lnTo>
                  <a:lnTo>
                    <a:pt x="397916" y="626186"/>
                  </a:lnTo>
                  <a:lnTo>
                    <a:pt x="465950" y="606437"/>
                  </a:lnTo>
                  <a:lnTo>
                    <a:pt x="510400" y="586701"/>
                  </a:lnTo>
                  <a:lnTo>
                    <a:pt x="526313" y="577735"/>
                  </a:lnTo>
                  <a:lnTo>
                    <a:pt x="529780" y="575094"/>
                  </a:lnTo>
                  <a:lnTo>
                    <a:pt x="533247" y="568020"/>
                  </a:lnTo>
                  <a:close/>
                </a:path>
                <a:path w="1872614" h="636270">
                  <a:moveTo>
                    <a:pt x="1154125" y="612368"/>
                  </a:moveTo>
                  <a:lnTo>
                    <a:pt x="1152398" y="604024"/>
                  </a:lnTo>
                  <a:lnTo>
                    <a:pt x="880084" y="16332"/>
                  </a:lnTo>
                  <a:lnTo>
                    <a:pt x="877481" y="11099"/>
                  </a:lnTo>
                  <a:lnTo>
                    <a:pt x="871385" y="6731"/>
                  </a:lnTo>
                  <a:lnTo>
                    <a:pt x="850519" y="6731"/>
                  </a:lnTo>
                  <a:lnTo>
                    <a:pt x="844423" y="11099"/>
                  </a:lnTo>
                  <a:lnTo>
                    <a:pt x="841806" y="16332"/>
                  </a:lnTo>
                  <a:lnTo>
                    <a:pt x="569506" y="604024"/>
                  </a:lnTo>
                  <a:lnTo>
                    <a:pt x="567778" y="612368"/>
                  </a:lnTo>
                  <a:lnTo>
                    <a:pt x="570052" y="619633"/>
                  </a:lnTo>
                  <a:lnTo>
                    <a:pt x="575741" y="624776"/>
                  </a:lnTo>
                  <a:lnTo>
                    <a:pt x="584288" y="626732"/>
                  </a:lnTo>
                  <a:lnTo>
                    <a:pt x="679983" y="626732"/>
                  </a:lnTo>
                  <a:lnTo>
                    <a:pt x="742632" y="535914"/>
                  </a:lnTo>
                  <a:lnTo>
                    <a:pt x="832078" y="535914"/>
                  </a:lnTo>
                  <a:lnTo>
                    <a:pt x="835367" y="417156"/>
                  </a:lnTo>
                  <a:lnTo>
                    <a:pt x="794829" y="417156"/>
                  </a:lnTo>
                  <a:lnTo>
                    <a:pt x="860082" y="273062"/>
                  </a:lnTo>
                  <a:lnTo>
                    <a:pt x="860945" y="273062"/>
                  </a:lnTo>
                  <a:lnTo>
                    <a:pt x="927074" y="417156"/>
                  </a:lnTo>
                  <a:lnTo>
                    <a:pt x="888758" y="417156"/>
                  </a:lnTo>
                  <a:lnTo>
                    <a:pt x="886879" y="535914"/>
                  </a:lnTo>
                  <a:lnTo>
                    <a:pt x="979271" y="535914"/>
                  </a:lnTo>
                  <a:lnTo>
                    <a:pt x="1010589" y="604901"/>
                  </a:lnTo>
                  <a:lnTo>
                    <a:pt x="1016444" y="615315"/>
                  </a:lnTo>
                  <a:lnTo>
                    <a:pt x="1022883" y="622046"/>
                  </a:lnTo>
                  <a:lnTo>
                    <a:pt x="1030770" y="625652"/>
                  </a:lnTo>
                  <a:lnTo>
                    <a:pt x="1041031" y="626732"/>
                  </a:lnTo>
                  <a:lnTo>
                    <a:pt x="1137615" y="626732"/>
                  </a:lnTo>
                  <a:lnTo>
                    <a:pt x="1146162" y="624776"/>
                  </a:lnTo>
                  <a:lnTo>
                    <a:pt x="1151851" y="619633"/>
                  </a:lnTo>
                  <a:lnTo>
                    <a:pt x="1154125" y="612368"/>
                  </a:lnTo>
                  <a:close/>
                </a:path>
                <a:path w="1872614" h="636270">
                  <a:moveTo>
                    <a:pt x="1872119" y="607771"/>
                  </a:moveTo>
                  <a:lnTo>
                    <a:pt x="1774139" y="14135"/>
                  </a:lnTo>
                  <a:lnTo>
                    <a:pt x="1773275" y="6184"/>
                  </a:lnTo>
                  <a:lnTo>
                    <a:pt x="1765465" y="0"/>
                  </a:lnTo>
                  <a:lnTo>
                    <a:pt x="1740319" y="0"/>
                  </a:lnTo>
                  <a:lnTo>
                    <a:pt x="1732508" y="3543"/>
                  </a:lnTo>
                  <a:lnTo>
                    <a:pt x="1729917" y="8839"/>
                  </a:lnTo>
                  <a:lnTo>
                    <a:pt x="1528762" y="390461"/>
                  </a:lnTo>
                  <a:lnTo>
                    <a:pt x="1527022" y="390461"/>
                  </a:lnTo>
                  <a:lnTo>
                    <a:pt x="1325880" y="8839"/>
                  </a:lnTo>
                  <a:lnTo>
                    <a:pt x="1323263" y="3543"/>
                  </a:lnTo>
                  <a:lnTo>
                    <a:pt x="1315466" y="0"/>
                  </a:lnTo>
                  <a:lnTo>
                    <a:pt x="1290320" y="0"/>
                  </a:lnTo>
                  <a:lnTo>
                    <a:pt x="1282509" y="6184"/>
                  </a:lnTo>
                  <a:lnTo>
                    <a:pt x="1281645" y="14135"/>
                  </a:lnTo>
                  <a:lnTo>
                    <a:pt x="1183678" y="607771"/>
                  </a:lnTo>
                  <a:lnTo>
                    <a:pt x="1184046" y="615657"/>
                  </a:lnTo>
                  <a:lnTo>
                    <a:pt x="1187348" y="621792"/>
                  </a:lnTo>
                  <a:lnTo>
                    <a:pt x="1192936" y="625792"/>
                  </a:lnTo>
                  <a:lnTo>
                    <a:pt x="1200150" y="627202"/>
                  </a:lnTo>
                  <a:lnTo>
                    <a:pt x="1311135" y="627202"/>
                  </a:lnTo>
                  <a:lnTo>
                    <a:pt x="1318056" y="620128"/>
                  </a:lnTo>
                  <a:lnTo>
                    <a:pt x="1357083" y="340106"/>
                  </a:lnTo>
                  <a:lnTo>
                    <a:pt x="1358823" y="340106"/>
                  </a:lnTo>
                  <a:lnTo>
                    <a:pt x="1507947" y="631609"/>
                  </a:lnTo>
                  <a:lnTo>
                    <a:pt x="1514894" y="636041"/>
                  </a:lnTo>
                  <a:lnTo>
                    <a:pt x="1540027" y="636041"/>
                  </a:lnTo>
                  <a:lnTo>
                    <a:pt x="1547837" y="631609"/>
                  </a:lnTo>
                  <a:lnTo>
                    <a:pt x="1696097" y="340106"/>
                  </a:lnTo>
                  <a:lnTo>
                    <a:pt x="1697824" y="340106"/>
                  </a:lnTo>
                  <a:lnTo>
                    <a:pt x="1736852" y="613067"/>
                  </a:lnTo>
                  <a:lnTo>
                    <a:pt x="1737728" y="620128"/>
                  </a:lnTo>
                  <a:lnTo>
                    <a:pt x="1745526" y="627202"/>
                  </a:lnTo>
                  <a:lnTo>
                    <a:pt x="1855635" y="627202"/>
                  </a:lnTo>
                  <a:lnTo>
                    <a:pt x="1862848" y="625792"/>
                  </a:lnTo>
                  <a:lnTo>
                    <a:pt x="1868424" y="621792"/>
                  </a:lnTo>
                  <a:lnTo>
                    <a:pt x="1871738" y="615657"/>
                  </a:lnTo>
                  <a:lnTo>
                    <a:pt x="1872119" y="607771"/>
                  </a:lnTo>
                  <a:close/>
                </a:path>
              </a:pathLst>
            </a:custGeom>
            <a:solidFill>
              <a:srgbClr val="5F3264"/>
            </a:solidFill>
          </p:spPr>
          <p:txBody>
            <a:bodyPr wrap="square" lIns="0" tIns="0" rIns="0" bIns="0" rtlCol="0"/>
            <a:lstStyle/>
            <a:p>
              <a:endParaRPr sz="1904" dirty="0"/>
            </a:p>
          </p:txBody>
        </p:sp>
        <p:sp>
          <p:nvSpPr>
            <p:cNvPr id="32" name="object 13">
              <a:extLst>
                <a:ext uri="{FF2B5EF4-FFF2-40B4-BE49-F238E27FC236}">
                  <a16:creationId xmlns:a16="http://schemas.microsoft.com/office/drawing/2014/main" id="{B3BBC659-16F5-3146-DB9C-0F5F967E46FE}"/>
                </a:ext>
              </a:extLst>
            </p:cNvPr>
            <p:cNvSpPr/>
            <p:nvPr/>
          </p:nvSpPr>
          <p:spPr>
            <a:xfrm>
              <a:off x="1096721" y="4368418"/>
              <a:ext cx="289560" cy="629920"/>
            </a:xfrm>
            <a:custGeom>
              <a:avLst/>
              <a:gdLst/>
              <a:ahLst/>
              <a:cxnLst/>
              <a:rect l="l" t="t" r="r" b="b"/>
              <a:pathLst>
                <a:path w="289559" h="629920">
                  <a:moveTo>
                    <a:pt x="289115" y="510032"/>
                  </a:moveTo>
                  <a:lnTo>
                    <a:pt x="285407" y="506590"/>
                  </a:lnTo>
                  <a:lnTo>
                    <a:pt x="60718" y="506590"/>
                  </a:lnTo>
                  <a:lnTo>
                    <a:pt x="60718" y="447522"/>
                  </a:lnTo>
                  <a:lnTo>
                    <a:pt x="56984" y="444449"/>
                  </a:lnTo>
                  <a:lnTo>
                    <a:pt x="3708" y="444449"/>
                  </a:lnTo>
                  <a:lnTo>
                    <a:pt x="0" y="447522"/>
                  </a:lnTo>
                  <a:lnTo>
                    <a:pt x="0" y="626249"/>
                  </a:lnTo>
                  <a:lnTo>
                    <a:pt x="3708" y="629323"/>
                  </a:lnTo>
                  <a:lnTo>
                    <a:pt x="56984" y="629323"/>
                  </a:lnTo>
                  <a:lnTo>
                    <a:pt x="60718" y="626249"/>
                  </a:lnTo>
                  <a:lnTo>
                    <a:pt x="60718" y="567182"/>
                  </a:lnTo>
                  <a:lnTo>
                    <a:pt x="281266" y="567182"/>
                  </a:lnTo>
                  <a:lnTo>
                    <a:pt x="285407" y="567182"/>
                  </a:lnTo>
                  <a:lnTo>
                    <a:pt x="289115" y="563727"/>
                  </a:lnTo>
                  <a:lnTo>
                    <a:pt x="289115" y="510032"/>
                  </a:lnTo>
                  <a:close/>
                </a:path>
                <a:path w="289559" h="629920">
                  <a:moveTo>
                    <a:pt x="289115" y="199440"/>
                  </a:moveTo>
                  <a:lnTo>
                    <a:pt x="285407" y="195999"/>
                  </a:lnTo>
                  <a:lnTo>
                    <a:pt x="3708" y="195999"/>
                  </a:lnTo>
                  <a:lnTo>
                    <a:pt x="0" y="199440"/>
                  </a:lnTo>
                  <a:lnTo>
                    <a:pt x="0" y="253136"/>
                  </a:lnTo>
                  <a:lnTo>
                    <a:pt x="3708" y="256209"/>
                  </a:lnTo>
                  <a:lnTo>
                    <a:pt x="111937" y="256209"/>
                  </a:lnTo>
                  <a:lnTo>
                    <a:pt x="111937" y="365899"/>
                  </a:lnTo>
                  <a:lnTo>
                    <a:pt x="3708" y="365899"/>
                  </a:lnTo>
                  <a:lnTo>
                    <a:pt x="0" y="368960"/>
                  </a:lnTo>
                  <a:lnTo>
                    <a:pt x="0" y="422656"/>
                  </a:lnTo>
                  <a:lnTo>
                    <a:pt x="3708" y="426123"/>
                  </a:lnTo>
                  <a:lnTo>
                    <a:pt x="281266" y="426123"/>
                  </a:lnTo>
                  <a:lnTo>
                    <a:pt x="285407" y="426123"/>
                  </a:lnTo>
                  <a:lnTo>
                    <a:pt x="289115" y="422656"/>
                  </a:lnTo>
                  <a:lnTo>
                    <a:pt x="289115" y="368960"/>
                  </a:lnTo>
                  <a:lnTo>
                    <a:pt x="285407" y="365899"/>
                  </a:lnTo>
                  <a:lnTo>
                    <a:pt x="172656" y="365899"/>
                  </a:lnTo>
                  <a:lnTo>
                    <a:pt x="172656" y="256209"/>
                  </a:lnTo>
                  <a:lnTo>
                    <a:pt x="285407" y="256209"/>
                  </a:lnTo>
                  <a:lnTo>
                    <a:pt x="289115" y="253136"/>
                  </a:lnTo>
                  <a:lnTo>
                    <a:pt x="289115" y="199440"/>
                  </a:lnTo>
                  <a:close/>
                </a:path>
                <a:path w="289559" h="629920">
                  <a:moveTo>
                    <a:pt x="289128" y="3073"/>
                  </a:moveTo>
                  <a:lnTo>
                    <a:pt x="285419" y="0"/>
                  </a:lnTo>
                  <a:lnTo>
                    <a:pt x="232143" y="0"/>
                  </a:lnTo>
                  <a:lnTo>
                    <a:pt x="228409" y="3073"/>
                  </a:lnTo>
                  <a:lnTo>
                    <a:pt x="228307" y="114808"/>
                  </a:lnTo>
                  <a:lnTo>
                    <a:pt x="172504" y="114871"/>
                  </a:lnTo>
                  <a:lnTo>
                    <a:pt x="172504" y="24663"/>
                  </a:lnTo>
                  <a:lnTo>
                    <a:pt x="171805" y="21437"/>
                  </a:lnTo>
                  <a:lnTo>
                    <a:pt x="168770" y="18808"/>
                  </a:lnTo>
                  <a:lnTo>
                    <a:pt x="115658" y="18808"/>
                  </a:lnTo>
                  <a:lnTo>
                    <a:pt x="111937" y="22250"/>
                  </a:lnTo>
                  <a:lnTo>
                    <a:pt x="111747" y="114871"/>
                  </a:lnTo>
                  <a:lnTo>
                    <a:pt x="60210" y="114808"/>
                  </a:lnTo>
                  <a:lnTo>
                    <a:pt x="60210" y="4699"/>
                  </a:lnTo>
                  <a:lnTo>
                    <a:pt x="59067" y="1866"/>
                  </a:lnTo>
                  <a:lnTo>
                    <a:pt x="56095" y="0"/>
                  </a:lnTo>
                  <a:lnTo>
                    <a:pt x="3721" y="0"/>
                  </a:lnTo>
                  <a:lnTo>
                    <a:pt x="12" y="3073"/>
                  </a:lnTo>
                  <a:lnTo>
                    <a:pt x="12" y="171983"/>
                  </a:lnTo>
                  <a:lnTo>
                    <a:pt x="4699" y="175018"/>
                  </a:lnTo>
                  <a:lnTo>
                    <a:pt x="10452" y="175704"/>
                  </a:lnTo>
                  <a:lnTo>
                    <a:pt x="278688" y="175704"/>
                  </a:lnTo>
                  <a:lnTo>
                    <a:pt x="284429" y="175018"/>
                  </a:lnTo>
                  <a:lnTo>
                    <a:pt x="289128" y="171983"/>
                  </a:lnTo>
                  <a:lnTo>
                    <a:pt x="289128" y="168008"/>
                  </a:lnTo>
                  <a:lnTo>
                    <a:pt x="289128" y="3073"/>
                  </a:lnTo>
                  <a:close/>
                </a:path>
              </a:pathLst>
            </a:custGeom>
            <a:solidFill>
              <a:srgbClr val="5F3264"/>
            </a:solidFill>
          </p:spPr>
          <p:txBody>
            <a:bodyPr wrap="square" lIns="0" tIns="0" rIns="0" bIns="0" rtlCol="0"/>
            <a:lstStyle/>
            <a:p>
              <a:endParaRPr sz="1904" dirty="0"/>
            </a:p>
          </p:txBody>
        </p:sp>
      </p:grpSp>
      <p:graphicFrame>
        <p:nvGraphicFramePr>
          <p:cNvPr id="19" name="Table 8">
            <a:extLst>
              <a:ext uri="{FF2B5EF4-FFF2-40B4-BE49-F238E27FC236}">
                <a16:creationId xmlns:a16="http://schemas.microsoft.com/office/drawing/2014/main" id="{5EC06EE6-194D-8EA5-3EFD-45CDCD034A45}"/>
              </a:ext>
            </a:extLst>
          </p:cNvPr>
          <p:cNvGraphicFramePr>
            <a:graphicFrameLocks noGrp="1"/>
          </p:cNvGraphicFramePr>
          <p:nvPr>
            <p:extLst>
              <p:ext uri="{D42A27DB-BD31-4B8C-83A1-F6EECF244321}">
                <p14:modId xmlns:p14="http://schemas.microsoft.com/office/powerpoint/2010/main" val="4271872064"/>
              </p:ext>
            </p:extLst>
          </p:nvPr>
        </p:nvGraphicFramePr>
        <p:xfrm>
          <a:off x="519764" y="1686202"/>
          <a:ext cx="11165305" cy="1882140"/>
        </p:xfrm>
        <a:graphic>
          <a:graphicData uri="http://schemas.openxmlformats.org/drawingml/2006/table">
            <a:tbl>
              <a:tblPr firstRow="1" bandRow="1">
                <a:tableStyleId>{21E4AEA4-8DFA-4A89-87EB-49C32662AFE0}</a:tableStyleId>
              </a:tblPr>
              <a:tblGrid>
                <a:gridCol w="4346600">
                  <a:extLst>
                    <a:ext uri="{9D8B030D-6E8A-4147-A177-3AD203B41FA5}">
                      <a16:colId xmlns:a16="http://schemas.microsoft.com/office/drawing/2014/main" val="1932689212"/>
                    </a:ext>
                  </a:extLst>
                </a:gridCol>
                <a:gridCol w="2664782">
                  <a:extLst>
                    <a:ext uri="{9D8B030D-6E8A-4147-A177-3AD203B41FA5}">
                      <a16:colId xmlns:a16="http://schemas.microsoft.com/office/drawing/2014/main" val="3591111475"/>
                    </a:ext>
                  </a:extLst>
                </a:gridCol>
                <a:gridCol w="2664782">
                  <a:extLst>
                    <a:ext uri="{9D8B030D-6E8A-4147-A177-3AD203B41FA5}">
                      <a16:colId xmlns:a16="http://schemas.microsoft.com/office/drawing/2014/main" val="1221467470"/>
                    </a:ext>
                  </a:extLst>
                </a:gridCol>
                <a:gridCol w="1489141">
                  <a:extLst>
                    <a:ext uri="{9D8B030D-6E8A-4147-A177-3AD203B41FA5}">
                      <a16:colId xmlns:a16="http://schemas.microsoft.com/office/drawing/2014/main" val="855243609"/>
                    </a:ext>
                  </a:extLst>
                </a:gridCol>
              </a:tblGrid>
              <a:tr h="370840">
                <a:tc>
                  <a:txBody>
                    <a:bodyPr/>
                    <a:lstStyle/>
                    <a:p>
                      <a:pPr algn="ctr"/>
                      <a:r>
                        <a:rPr lang="en-CA" sz="1200" dirty="0"/>
                        <a:t>Things to consider</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rgbClr val="0FA2B0"/>
                    </a:solidFill>
                  </a:tcPr>
                </a:tc>
                <a:tc>
                  <a:txBody>
                    <a:bodyPr/>
                    <a:lstStyle/>
                    <a:p>
                      <a:pPr algn="ctr"/>
                      <a:r>
                        <a:rPr lang="en-CA" sz="1200" dirty="0"/>
                        <a:t>What improvements do we need to make? </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rgbClr val="0FA2B0"/>
                    </a:solidFill>
                  </a:tcPr>
                </a:tc>
                <a:tc>
                  <a:txBody>
                    <a:bodyPr/>
                    <a:lstStyle/>
                    <a:p>
                      <a:pPr algn="ctr"/>
                      <a:r>
                        <a:rPr lang="en-CA" sz="1200" dirty="0"/>
                        <a:t>What are our next steps?</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rgbClr val="0FA2B0"/>
                    </a:solidFill>
                  </a:tcPr>
                </a:tc>
                <a:tc>
                  <a:txBody>
                    <a:bodyPr/>
                    <a:lstStyle/>
                    <a:p>
                      <a:pPr algn="ctr"/>
                      <a:r>
                        <a:rPr lang="en-CA" sz="1200" dirty="0"/>
                        <a:t>Who is going to own this?</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rgbClr val="0FA2B0"/>
                    </a:solidFill>
                  </a:tcPr>
                </a:tc>
                <a:extLst>
                  <a:ext uri="{0D108BD9-81ED-4DB2-BD59-A6C34878D82A}">
                    <a16:rowId xmlns:a16="http://schemas.microsoft.com/office/drawing/2014/main" val="1002828641"/>
                  </a:ext>
                </a:extLst>
              </a:tr>
              <a:tr h="370840">
                <a:tc>
                  <a:txBody>
                    <a:bodyPr/>
                    <a:lstStyle/>
                    <a:p>
                      <a:pPr marL="342900" lvl="0" indent="-342900">
                        <a:spcBef>
                          <a:spcPts val="300"/>
                        </a:spcBef>
                        <a:buFont typeface="Symbol" panose="05050102010706020507" pitchFamily="18" charset="2"/>
                        <a:buChar char=""/>
                      </a:pPr>
                      <a:r>
                        <a:rPr lang="en-US" sz="1000" dirty="0">
                          <a:effectLst/>
                        </a:rPr>
                        <a:t>Do we have members with a diverse range of experience involved in managing our club?</a:t>
                      </a:r>
                    </a:p>
                    <a:p>
                      <a:pPr marL="342900" lvl="0" indent="-342900">
                        <a:spcBef>
                          <a:spcPts val="300"/>
                        </a:spcBef>
                        <a:buFont typeface="Symbol" panose="05050102010706020507" pitchFamily="18" charset="2"/>
                        <a:buChar char=""/>
                      </a:pPr>
                      <a:r>
                        <a:rPr lang="en-US" sz="1000" dirty="0">
                          <a:effectLst/>
                        </a:rPr>
                        <a:t>Would people without a background in cricket feel valued and included on our committee?</a:t>
                      </a:r>
                    </a:p>
                    <a:p>
                      <a:pPr marL="342900" lvl="0" indent="-342900">
                        <a:spcBef>
                          <a:spcPts val="300"/>
                        </a:spcBef>
                        <a:buFont typeface="Symbol" panose="05050102010706020507" pitchFamily="18" charset="2"/>
                        <a:buChar char=""/>
                      </a:pPr>
                      <a:r>
                        <a:rPr lang="en-US" sz="1000" dirty="0">
                          <a:effectLst/>
                        </a:rPr>
                        <a:t>Do we have a range of different age-groups represented on our committee?</a:t>
                      </a:r>
                    </a:p>
                    <a:p>
                      <a:pPr marL="342900" lvl="0" indent="-342900">
                        <a:spcBef>
                          <a:spcPts val="300"/>
                        </a:spcBef>
                        <a:buFont typeface="Symbol" panose="05050102010706020507" pitchFamily="18" charset="2"/>
                        <a:buChar char=""/>
                      </a:pPr>
                      <a:r>
                        <a:rPr lang="en-US" sz="1000" dirty="0">
                          <a:solidFill>
                            <a:schemeClr val="tx1"/>
                          </a:solidFill>
                          <a:effectLst/>
                        </a:rPr>
                        <a:t>Do our volunteers reflect the diversity within our membership and our community? </a:t>
                      </a:r>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tc>
                  <a:txBody>
                    <a:bodyPr/>
                    <a:lstStyle/>
                    <a:p>
                      <a:endParaRPr lang="en-CA" dirty="0"/>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tc>
                  <a:txBody>
                    <a:bodyPr/>
                    <a:lstStyle/>
                    <a:p>
                      <a:endParaRPr lang="en-CA" dirty="0"/>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tc>
                  <a:txBody>
                    <a:bodyPr/>
                    <a:lstStyle/>
                    <a:p>
                      <a:endParaRPr lang="en-CA" dirty="0"/>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extLst>
                  <a:ext uri="{0D108BD9-81ED-4DB2-BD59-A6C34878D82A}">
                    <a16:rowId xmlns:a16="http://schemas.microsoft.com/office/drawing/2014/main" val="2962457551"/>
                  </a:ext>
                </a:extLst>
              </a:tr>
            </a:tbl>
          </a:graphicData>
        </a:graphic>
      </p:graphicFrame>
      <p:sp>
        <p:nvSpPr>
          <p:cNvPr id="20" name="TextBox 19">
            <a:extLst>
              <a:ext uri="{FF2B5EF4-FFF2-40B4-BE49-F238E27FC236}">
                <a16:creationId xmlns:a16="http://schemas.microsoft.com/office/drawing/2014/main" id="{03EE01BB-9D87-21E4-6036-4026BDE5BF3F}"/>
              </a:ext>
            </a:extLst>
          </p:cNvPr>
          <p:cNvSpPr txBox="1"/>
          <p:nvPr/>
        </p:nvSpPr>
        <p:spPr>
          <a:xfrm>
            <a:off x="519764" y="1339807"/>
            <a:ext cx="10639425" cy="307777"/>
          </a:xfrm>
          <a:prstGeom prst="rect">
            <a:avLst/>
          </a:prstGeom>
          <a:noFill/>
        </p:spPr>
        <p:txBody>
          <a:bodyPr wrap="square" rtlCol="0">
            <a:spAutoFit/>
          </a:bodyPr>
          <a:lstStyle/>
          <a:p>
            <a:pPr algn="ctr"/>
            <a:r>
              <a:rPr lang="en-US" sz="1400" b="1" i="1" dirty="0"/>
              <a:t>“Do we have diverse representation on our committee and involved in the management of our club?”</a:t>
            </a:r>
          </a:p>
        </p:txBody>
      </p:sp>
      <p:sp>
        <p:nvSpPr>
          <p:cNvPr id="21" name="TextBox 20">
            <a:extLst>
              <a:ext uri="{FF2B5EF4-FFF2-40B4-BE49-F238E27FC236}">
                <a16:creationId xmlns:a16="http://schemas.microsoft.com/office/drawing/2014/main" id="{F4268BC7-388A-E3C6-85BA-CCBA6B522C7B}"/>
              </a:ext>
            </a:extLst>
          </p:cNvPr>
          <p:cNvSpPr txBox="1"/>
          <p:nvPr/>
        </p:nvSpPr>
        <p:spPr>
          <a:xfrm>
            <a:off x="725769" y="4181161"/>
            <a:ext cx="10832270" cy="307777"/>
          </a:xfrm>
          <a:prstGeom prst="rect">
            <a:avLst/>
          </a:prstGeom>
          <a:noFill/>
        </p:spPr>
        <p:txBody>
          <a:bodyPr wrap="square" rtlCol="0">
            <a:spAutoFit/>
          </a:bodyPr>
          <a:lstStyle/>
          <a:p>
            <a:pPr algn="ctr"/>
            <a:r>
              <a:rPr lang="en-US" sz="1400" b="1" i="1" dirty="0"/>
              <a:t>Do we have mechanisms that ensure we monitor our progress and continue to be an inclusive and welcoming club?</a:t>
            </a:r>
          </a:p>
        </p:txBody>
      </p:sp>
      <p:graphicFrame>
        <p:nvGraphicFramePr>
          <p:cNvPr id="22" name="Table 8">
            <a:extLst>
              <a:ext uri="{FF2B5EF4-FFF2-40B4-BE49-F238E27FC236}">
                <a16:creationId xmlns:a16="http://schemas.microsoft.com/office/drawing/2014/main" id="{8C4573F2-7A36-4A6C-4A1B-68800F66CE78}"/>
              </a:ext>
            </a:extLst>
          </p:cNvPr>
          <p:cNvGraphicFramePr>
            <a:graphicFrameLocks noGrp="1"/>
          </p:cNvGraphicFramePr>
          <p:nvPr>
            <p:extLst>
              <p:ext uri="{D42A27DB-BD31-4B8C-83A1-F6EECF244321}">
                <p14:modId xmlns:p14="http://schemas.microsoft.com/office/powerpoint/2010/main" val="1229103066"/>
              </p:ext>
            </p:extLst>
          </p:nvPr>
        </p:nvGraphicFramePr>
        <p:xfrm>
          <a:off x="519764" y="4465230"/>
          <a:ext cx="11165306" cy="1539240"/>
        </p:xfrm>
        <a:graphic>
          <a:graphicData uri="http://schemas.openxmlformats.org/drawingml/2006/table">
            <a:tbl>
              <a:tblPr firstRow="1" bandRow="1">
                <a:tableStyleId>{21E4AEA4-8DFA-4A89-87EB-49C32662AFE0}</a:tableStyleId>
              </a:tblPr>
              <a:tblGrid>
                <a:gridCol w="4346601">
                  <a:extLst>
                    <a:ext uri="{9D8B030D-6E8A-4147-A177-3AD203B41FA5}">
                      <a16:colId xmlns:a16="http://schemas.microsoft.com/office/drawing/2014/main" val="1932689212"/>
                    </a:ext>
                  </a:extLst>
                </a:gridCol>
                <a:gridCol w="2664782">
                  <a:extLst>
                    <a:ext uri="{9D8B030D-6E8A-4147-A177-3AD203B41FA5}">
                      <a16:colId xmlns:a16="http://schemas.microsoft.com/office/drawing/2014/main" val="3591111475"/>
                    </a:ext>
                  </a:extLst>
                </a:gridCol>
                <a:gridCol w="2664782">
                  <a:extLst>
                    <a:ext uri="{9D8B030D-6E8A-4147-A177-3AD203B41FA5}">
                      <a16:colId xmlns:a16="http://schemas.microsoft.com/office/drawing/2014/main" val="1221467470"/>
                    </a:ext>
                  </a:extLst>
                </a:gridCol>
                <a:gridCol w="1489141">
                  <a:extLst>
                    <a:ext uri="{9D8B030D-6E8A-4147-A177-3AD203B41FA5}">
                      <a16:colId xmlns:a16="http://schemas.microsoft.com/office/drawing/2014/main" val="855243609"/>
                    </a:ext>
                  </a:extLst>
                </a:gridCol>
              </a:tblGrid>
              <a:tr h="370840">
                <a:tc>
                  <a:txBody>
                    <a:bodyPr/>
                    <a:lstStyle/>
                    <a:p>
                      <a:pPr algn="ctr"/>
                      <a:r>
                        <a:rPr lang="en-CA" sz="1200" dirty="0"/>
                        <a:t>Things to consider</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rgbClr val="0FA2B0"/>
                    </a:solidFill>
                  </a:tcPr>
                </a:tc>
                <a:tc>
                  <a:txBody>
                    <a:bodyPr/>
                    <a:lstStyle/>
                    <a:p>
                      <a:pPr algn="ctr"/>
                      <a:r>
                        <a:rPr lang="en-CA" sz="1200" dirty="0"/>
                        <a:t>What improvements do we need to make? </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rgbClr val="0FA2B0"/>
                    </a:solidFill>
                  </a:tcPr>
                </a:tc>
                <a:tc>
                  <a:txBody>
                    <a:bodyPr/>
                    <a:lstStyle/>
                    <a:p>
                      <a:pPr algn="ctr"/>
                      <a:r>
                        <a:rPr lang="en-CA" sz="1200" dirty="0"/>
                        <a:t>What are our next steps?</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rgbClr val="0FA2B0"/>
                    </a:solidFill>
                  </a:tcPr>
                </a:tc>
                <a:tc>
                  <a:txBody>
                    <a:bodyPr/>
                    <a:lstStyle/>
                    <a:p>
                      <a:pPr algn="ctr"/>
                      <a:r>
                        <a:rPr lang="en-CA" sz="1200" dirty="0"/>
                        <a:t>Who is going to own this?</a:t>
                      </a:r>
                    </a:p>
                  </a:txBody>
                  <a:tcPr anchor="ct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rgbClr val="0FA2B0"/>
                    </a:solidFill>
                  </a:tcPr>
                </a:tc>
                <a:extLst>
                  <a:ext uri="{0D108BD9-81ED-4DB2-BD59-A6C34878D82A}">
                    <a16:rowId xmlns:a16="http://schemas.microsoft.com/office/drawing/2014/main" val="1002828641"/>
                  </a:ext>
                </a:extLst>
              </a:tr>
              <a:tr h="370840">
                <a:tc>
                  <a:txBody>
                    <a:bodyPr/>
                    <a:lstStyle/>
                    <a:p>
                      <a:pPr marL="342900" lvl="0" indent="-342900">
                        <a:spcBef>
                          <a:spcPts val="300"/>
                        </a:spcBef>
                        <a:buFont typeface="Symbol" panose="05050102010706020507" pitchFamily="18" charset="2"/>
                        <a:buChar char=""/>
                      </a:pPr>
                      <a:r>
                        <a:rPr lang="en-US" sz="1000" dirty="0">
                          <a:solidFill>
                            <a:schemeClr val="tx1"/>
                          </a:solidFill>
                          <a:effectLst/>
                        </a:rPr>
                        <a:t>Do we gather feedback from our members on how welcoming and inclusive they feel our club is?</a:t>
                      </a:r>
                    </a:p>
                    <a:p>
                      <a:pPr marL="342900" lvl="0" indent="-342900">
                        <a:spcBef>
                          <a:spcPts val="300"/>
                        </a:spcBef>
                        <a:buFont typeface="Symbol" panose="05050102010706020507" pitchFamily="18" charset="2"/>
                        <a:buChar char=""/>
                      </a:pPr>
                      <a:r>
                        <a:rPr lang="en-US" sz="1000" dirty="0">
                          <a:solidFill>
                            <a:schemeClr val="tx1"/>
                          </a:solidFill>
                          <a:effectLst/>
                        </a:rPr>
                        <a:t>Is this something that we discuss as part of our Committee or Club Strategy development process?</a:t>
                      </a:r>
                    </a:p>
                    <a:p>
                      <a:pPr marL="342900" lvl="0" indent="-342900">
                        <a:spcBef>
                          <a:spcPts val="300"/>
                        </a:spcBef>
                        <a:buFont typeface="Symbol" panose="05050102010706020507" pitchFamily="18" charset="2"/>
                        <a:buChar char=""/>
                      </a:pPr>
                      <a:r>
                        <a:rPr lang="en-US" sz="1000" dirty="0">
                          <a:solidFill>
                            <a:schemeClr val="tx1"/>
                          </a:solidFill>
                          <a:effectLst/>
                        </a:rPr>
                        <a:t>Is there a role on our Committee that leads on having a “welcoming and inclusive club”?</a:t>
                      </a:r>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tc>
                  <a:txBody>
                    <a:bodyPr/>
                    <a:lstStyle/>
                    <a:p>
                      <a:endParaRPr lang="en-CA" dirty="0"/>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tc>
                  <a:txBody>
                    <a:bodyPr/>
                    <a:lstStyle/>
                    <a:p>
                      <a:endParaRPr lang="en-CA" dirty="0"/>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tc>
                  <a:txBody>
                    <a:bodyPr/>
                    <a:lstStyle/>
                    <a:p>
                      <a:endParaRPr lang="en-CA" dirty="0"/>
                    </a:p>
                  </a:txBody>
                  <a:tcPr>
                    <a:lnL w="9525" cap="flat" cmpd="sng" algn="ctr">
                      <a:solidFill>
                        <a:schemeClr val="accent1"/>
                      </a:solidFill>
                      <a:prstDash val="dot"/>
                      <a:round/>
                      <a:headEnd type="none" w="med" len="med"/>
                      <a:tailEnd type="none" w="med" len="med"/>
                    </a:lnL>
                    <a:lnR w="9525" cap="flat" cmpd="sng" algn="ctr">
                      <a:solidFill>
                        <a:schemeClr val="accent1"/>
                      </a:solidFill>
                      <a:prstDash val="dot"/>
                      <a:round/>
                      <a:headEnd type="none" w="med" len="med"/>
                      <a:tailEnd type="none" w="med" len="med"/>
                    </a:lnR>
                    <a:lnT w="9525" cap="flat" cmpd="sng" algn="ctr">
                      <a:solidFill>
                        <a:schemeClr val="accent1"/>
                      </a:solidFill>
                      <a:prstDash val="dot"/>
                      <a:round/>
                      <a:headEnd type="none" w="med" len="med"/>
                      <a:tailEnd type="none" w="med" len="med"/>
                    </a:lnT>
                    <a:lnB w="9525" cap="flat" cmpd="sng" algn="ctr">
                      <a:solidFill>
                        <a:schemeClr val="accent1"/>
                      </a:solidFill>
                      <a:prstDash val="dot"/>
                      <a:round/>
                      <a:headEnd type="none" w="med" len="med"/>
                      <a:tailEnd type="none" w="med" len="med"/>
                    </a:lnB>
                    <a:solidFill>
                      <a:schemeClr val="bg1"/>
                    </a:solidFill>
                  </a:tcPr>
                </a:tc>
                <a:extLst>
                  <a:ext uri="{0D108BD9-81ED-4DB2-BD59-A6C34878D82A}">
                    <a16:rowId xmlns:a16="http://schemas.microsoft.com/office/drawing/2014/main" val="2962457551"/>
                  </a:ext>
                </a:extLst>
              </a:tr>
            </a:tbl>
          </a:graphicData>
        </a:graphic>
      </p:graphicFrame>
      <p:pic>
        <p:nvPicPr>
          <p:cNvPr id="4" name="Picture 3">
            <a:extLst>
              <a:ext uri="{FF2B5EF4-FFF2-40B4-BE49-F238E27FC236}">
                <a16:creationId xmlns:a16="http://schemas.microsoft.com/office/drawing/2014/main" id="{92B54800-E71B-974D-9A0F-5C9EA654E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0468" y="296888"/>
            <a:ext cx="900885" cy="900885"/>
          </a:xfrm>
          <a:prstGeom prst="rect">
            <a:avLst/>
          </a:prstGeom>
        </p:spPr>
      </p:pic>
    </p:spTree>
    <p:extLst>
      <p:ext uri="{BB962C8B-B14F-4D97-AF65-F5344CB8AC3E}">
        <p14:creationId xmlns:p14="http://schemas.microsoft.com/office/powerpoint/2010/main" val="1736987817"/>
      </p:ext>
    </p:extLst>
  </p:cSld>
  <p:clrMapOvr>
    <a:masterClrMapping/>
  </p:clrMapOvr>
</p:sld>
</file>

<file path=ppt/theme/theme1.xml><?xml version="1.0" encoding="utf-8"?>
<a:theme xmlns:a="http://schemas.openxmlformats.org/drawingml/2006/main" name="1_Office Theme">
  <a:themeElements>
    <a:clrScheme name="Inspiring Generations | Brand | 2019">
      <a:dk1>
        <a:sysClr val="windowText" lastClr="000000"/>
      </a:dk1>
      <a:lt1>
        <a:sysClr val="window" lastClr="FFFFFF"/>
      </a:lt1>
      <a:dk2>
        <a:srgbClr val="181832"/>
      </a:dk2>
      <a:lt2>
        <a:srgbClr val="E9425C"/>
      </a:lt2>
      <a:accent1>
        <a:srgbClr val="83CBCE"/>
      </a:accent1>
      <a:accent2>
        <a:srgbClr val="181832"/>
      </a:accent2>
      <a:accent3>
        <a:srgbClr val="002060"/>
      </a:accent3>
      <a:accent4>
        <a:srgbClr val="777777"/>
      </a:accent4>
      <a:accent5>
        <a:srgbClr val="E9425C"/>
      </a:accent5>
      <a:accent6>
        <a:srgbClr val="1DD7C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3c2b0de-380c-4064-a086-924f816ce3d9">
      <UserInfo>
        <DisplayName>Edgar Herridge (He/Him)</DisplayName>
        <AccountId>229</AccountId>
        <AccountType/>
      </UserInfo>
      <UserInfo>
        <DisplayName>Amber Mullins (She/Her)</DisplayName>
        <AccountId>301</AccountId>
        <AccountType/>
      </UserInfo>
      <UserInfo>
        <DisplayName>Tom Raymond-Hill  (He/Him)</DisplayName>
        <AccountId>75</AccountId>
        <AccountType/>
      </UserInfo>
      <UserInfo>
        <DisplayName>Lucas Carlisle</DisplayName>
        <AccountId>126</AccountId>
        <AccountType/>
      </UserInfo>
      <UserInfo>
        <DisplayName>Nick Ball (He/Him)</DisplayName>
        <AccountId>273</AccountId>
        <AccountType/>
      </UserInfo>
      <UserInfo>
        <DisplayName>Andy Lees</DisplayName>
        <AccountId>225</AccountId>
        <AccountType/>
      </UserInfo>
      <UserInfo>
        <DisplayName>Andy Fairbairn</DisplayName>
        <AccountId>166</AccountId>
        <AccountType/>
      </UserInfo>
      <UserInfo>
        <DisplayName>Chris Mankelow (He/Him)</DisplayName>
        <AccountId>165</AccountId>
        <AccountType/>
      </UserInfo>
      <UserInfo>
        <DisplayName>Paul Allen</DisplayName>
        <AccountId>164</AccountId>
        <AccountType/>
      </UserInfo>
      <UserInfo>
        <DisplayName>Kate Aldridge (She/Her)</DisplayName>
        <AccountId>10</AccountId>
        <AccountType/>
      </UserInfo>
      <UserInfo>
        <DisplayName>Ann Miller</DisplayName>
        <AccountId>295</AccountId>
        <AccountType/>
      </UserInfo>
      <UserInfo>
        <DisplayName>Emma Adler</DisplayName>
        <AccountId>112</AccountId>
        <AccountType/>
      </UserInfo>
      <UserInfo>
        <DisplayName>Hen Cowen (They/Them)</DisplayName>
        <AccountId>28</AccountId>
        <AccountType/>
      </UserInfo>
      <UserInfo>
        <DisplayName>Steven Jefferies  (He/Him)</DisplayName>
        <AccountId>308</AccountId>
        <AccountType/>
      </UserInfo>
      <UserInfo>
        <DisplayName>Jo Pockett (She/Her)</DisplayName>
        <AccountId>115</AccountId>
        <AccountType/>
      </UserInfo>
      <UserInfo>
        <DisplayName>Kate Miller (She/Her)</DisplayName>
        <AccountId>100</AccountId>
        <AccountType/>
      </UserInfo>
      <UserInfo>
        <DisplayName>Paul Bedford</DisplayName>
        <AccountId>122</AccountId>
        <AccountType/>
      </UserInfo>
      <UserInfo>
        <DisplayName>Richard Brewer</DisplayName>
        <AccountId>459</AccountId>
        <AccountType/>
      </UserInfo>
      <UserInfo>
        <DisplayName>Lena Hall</DisplayName>
        <AccountId>128</AccountId>
        <AccountType/>
      </UserInfo>
      <UserInfo>
        <DisplayName>Jane Law</DisplayName>
        <AccountId>1113</AccountId>
        <AccountType/>
      </UserInfo>
      <UserInfo>
        <DisplayName>Georgia Pulman</DisplayName>
        <AccountId>1025</AccountId>
        <AccountType/>
      </UserInfo>
    </SharedWithUsers>
    <TaxCatchAll xmlns="53c2b0de-380c-4064-a086-924f816ce3d9" xsi:nil="true"/>
    <lcf76f155ced4ddcb4097134ff3c332f xmlns="acc59698-252b-4911-867e-ca7c3fdee1b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057F4384F416489B7218617DD69F9D" ma:contentTypeVersion="17" ma:contentTypeDescription="Create a new document." ma:contentTypeScope="" ma:versionID="399c69926aa352abafe30969d3de33bf">
  <xsd:schema xmlns:xsd="http://www.w3.org/2001/XMLSchema" xmlns:xs="http://www.w3.org/2001/XMLSchema" xmlns:p="http://schemas.microsoft.com/office/2006/metadata/properties" xmlns:ns2="acc59698-252b-4911-867e-ca7c3fdee1bc" xmlns:ns3="53c2b0de-380c-4064-a086-924f816ce3d9" targetNamespace="http://schemas.microsoft.com/office/2006/metadata/properties" ma:root="true" ma:fieldsID="ef31aa6d17b2e6faf2b709a531612d3e" ns2:_="" ns3:_="">
    <xsd:import namespace="acc59698-252b-4911-867e-ca7c3fdee1bc"/>
    <xsd:import namespace="53c2b0de-380c-4064-a086-924f816ce3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c59698-252b-4911-867e-ca7c3fdee1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9794c02-0b71-4d1f-ad22-146b0f6d941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c2b0de-380c-4064-a086-924f816ce3d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e83397-9e8e-4fe2-99f8-ef83cf83d7e1}" ma:internalName="TaxCatchAll" ma:showField="CatchAllData" ma:web="53c2b0de-380c-4064-a086-924f816ce3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05743E-ED4E-46BC-A62D-6894685A5A4C}">
  <ds:schemaRefs>
    <ds:schemaRef ds:uri="http://schemas.microsoft.com/sharepoint/v3/contenttype/forms"/>
  </ds:schemaRefs>
</ds:datastoreItem>
</file>

<file path=customXml/itemProps2.xml><?xml version="1.0" encoding="utf-8"?>
<ds:datastoreItem xmlns:ds="http://schemas.openxmlformats.org/officeDocument/2006/customXml" ds:itemID="{80246414-47B4-4E5F-B4E7-B6BFF31F9CD7}">
  <ds:schemaRefs>
    <ds:schemaRef ds:uri="53c2b0de-380c-4064-a086-924f816ce3d9"/>
    <ds:schemaRef ds:uri="acc59698-252b-4911-867e-ca7c3fdee1b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E11A45A-9E6A-419D-8383-8D3C061C7F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c59698-252b-4911-867e-ca7c3fdee1bc"/>
    <ds:schemaRef ds:uri="53c2b0de-380c-4064-a086-924f816ce3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27</TotalTime>
  <Words>1257</Words>
  <Application>Microsoft Macintosh PowerPoint</Application>
  <PresentationFormat>Widescreen</PresentationFormat>
  <Paragraphs>122</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Courier New</vt:lpstr>
      <vt:lpstr>Symbol</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TOOLKIT: Creating a Club for Everyone</dc:title>
  <dc:creator>Amber Mullins</dc:creator>
  <cp:lastModifiedBy>joe.skinner</cp:lastModifiedBy>
  <cp:revision>2</cp:revision>
  <dcterms:created xsi:type="dcterms:W3CDTF">2022-06-07T09:10:46Z</dcterms:created>
  <dcterms:modified xsi:type="dcterms:W3CDTF">2024-04-26T11:09:22Z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0x0101004C057F4384F416489B7218617DD69F9D</vt:lpwstr>
  </property>
  <property fmtid="{D5CDD505-2E9C-101B-9397-08002B2CF9AE}" pid="3" name="MediaServiceImageTags">
    <vt:lpwstr/>
  </property>
</Properties>
</file>